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6" r:id="rId1"/>
    <p:sldMasterId id="2147483758" r:id="rId2"/>
  </p:sldMasterIdLst>
  <p:notesMasterIdLst>
    <p:notesMasterId r:id="rId13"/>
  </p:notesMasterIdLst>
  <p:handoutMasterIdLst>
    <p:handoutMasterId r:id="rId14"/>
  </p:handoutMasterIdLst>
  <p:sldIdLst>
    <p:sldId id="288" r:id="rId3"/>
    <p:sldId id="279" r:id="rId4"/>
    <p:sldId id="283" r:id="rId5"/>
    <p:sldId id="284" r:id="rId6"/>
    <p:sldId id="285" r:id="rId7"/>
    <p:sldId id="286" r:id="rId8"/>
    <p:sldId id="259" r:id="rId9"/>
    <p:sldId id="262" r:id="rId10"/>
    <p:sldId id="287" r:id="rId11"/>
    <p:sldId id="276" r:id="rId12"/>
  </p:sldIdLst>
  <p:sldSz cx="10693400" cy="7561263"/>
  <p:notesSz cx="6819900" cy="9931400"/>
  <p:defaultTextStyle>
    <a:defPPr>
      <a:defRPr lang="en-GB"/>
    </a:defPPr>
    <a:lvl1pPr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1pPr>
    <a:lvl2pPr marL="561670"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2pPr>
    <a:lvl3pPr marL="1123340"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3pPr>
    <a:lvl4pPr marL="1685011"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4pPr>
    <a:lvl5pPr marL="2246681" algn="l" rtl="0" eaLnBrk="0" fontAlgn="base" hangingPunct="0">
      <a:spcBef>
        <a:spcPct val="0"/>
      </a:spcBef>
      <a:spcAft>
        <a:spcPct val="0"/>
      </a:spcAft>
      <a:buFont typeface="Symbol" pitchFamily="18" charset="2"/>
      <a:defRPr sz="1800" kern="1200">
        <a:solidFill>
          <a:srgbClr val="000000"/>
        </a:solidFill>
        <a:latin typeface="Arial" charset="0"/>
        <a:ea typeface="ＭＳ Ｐゴシック" pitchFamily="34" charset="-128"/>
        <a:cs typeface="+mn-cs"/>
      </a:defRPr>
    </a:lvl5pPr>
    <a:lvl6pPr marL="2808351" algn="l" defTabSz="1123340" rtl="0" eaLnBrk="1" latinLnBrk="0" hangingPunct="1">
      <a:defRPr sz="1800" kern="1200">
        <a:solidFill>
          <a:srgbClr val="000000"/>
        </a:solidFill>
        <a:latin typeface="Arial" charset="0"/>
        <a:ea typeface="ＭＳ Ｐゴシック" pitchFamily="34" charset="-128"/>
        <a:cs typeface="+mn-cs"/>
      </a:defRPr>
    </a:lvl6pPr>
    <a:lvl7pPr marL="3370021" algn="l" defTabSz="1123340" rtl="0" eaLnBrk="1" latinLnBrk="0" hangingPunct="1">
      <a:defRPr sz="1800" kern="1200">
        <a:solidFill>
          <a:srgbClr val="000000"/>
        </a:solidFill>
        <a:latin typeface="Arial" charset="0"/>
        <a:ea typeface="ＭＳ Ｐゴシック" pitchFamily="34" charset="-128"/>
        <a:cs typeface="+mn-cs"/>
      </a:defRPr>
    </a:lvl7pPr>
    <a:lvl8pPr marL="3931691" algn="l" defTabSz="1123340" rtl="0" eaLnBrk="1" latinLnBrk="0" hangingPunct="1">
      <a:defRPr sz="1800" kern="1200">
        <a:solidFill>
          <a:srgbClr val="000000"/>
        </a:solidFill>
        <a:latin typeface="Arial" charset="0"/>
        <a:ea typeface="ＭＳ Ｐゴシック" pitchFamily="34" charset="-128"/>
        <a:cs typeface="+mn-cs"/>
      </a:defRPr>
    </a:lvl8pPr>
    <a:lvl9pPr marL="4493362" algn="l" defTabSz="1123340" rtl="0" eaLnBrk="1" latinLnBrk="0" hangingPunct="1">
      <a:defRPr sz="1800" kern="1200">
        <a:solidFill>
          <a:srgbClr val="000000"/>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07E"/>
    <a:srgbClr val="00324B"/>
    <a:srgbClr val="778189"/>
    <a:srgbClr val="B2B2B2"/>
    <a:srgbClr val="00788A"/>
    <a:srgbClr val="7392BF"/>
    <a:srgbClr val="000000"/>
    <a:srgbClr val="C8D4E6"/>
    <a:srgbClr val="FFA143"/>
    <a:srgbClr val="0B2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1" autoAdjust="0"/>
    <p:restoredTop sz="94101" autoAdjust="0"/>
  </p:normalViewPr>
  <p:slideViewPr>
    <p:cSldViewPr snapToGrid="0" snapToObjects="1">
      <p:cViewPr varScale="1">
        <p:scale>
          <a:sx n="55" d="100"/>
          <a:sy n="55" d="100"/>
        </p:scale>
        <p:origin x="-1224" y="-82"/>
      </p:cViewPr>
      <p:guideLst>
        <p:guide orient="horz" pos="4296"/>
        <p:guide orient="horz" pos="1021"/>
        <p:guide pos="3435"/>
        <p:guide pos="3300"/>
        <p:guide pos="341"/>
        <p:guide pos="63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77" d="100"/>
          <a:sy n="77" d="100"/>
        </p:scale>
        <p:origin x="-3306" y="-102"/>
      </p:cViewPr>
      <p:guideLst>
        <p:guide orient="horz" pos="3129"/>
        <p:guide pos="214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2175C-2130-4963-B4A1-51A1F795B03F}"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GB"/>
        </a:p>
      </dgm:t>
    </dgm:pt>
    <dgm:pt modelId="{FF877B3F-32C4-44CD-9A5E-AD58C6871584}">
      <dgm:prSet phldrT="[Text]" custT="1"/>
      <dgm:spPr>
        <a:solidFill>
          <a:srgbClr val="00324B"/>
        </a:solidFill>
      </dgm:spPr>
      <dgm:t>
        <a:bodyPr/>
        <a:lstStyle/>
        <a:p>
          <a:pPr algn="ctr">
            <a:spcAft>
              <a:spcPct val="35000"/>
            </a:spcAft>
          </a:pPr>
          <a:r>
            <a:rPr lang="ru-RU" sz="1200" b="1" i="0" u="none" dirty="0" smtClean="0"/>
            <a:t>Западный скоростной диаметр (ЗСД)</a:t>
          </a:r>
          <a:endParaRPr lang="en-GB" sz="1200" b="1" i="0" u="none" dirty="0" smtClean="0"/>
        </a:p>
        <a:p>
          <a:pPr algn="ctr">
            <a:spcAft>
              <a:spcPts val="0"/>
            </a:spcAft>
          </a:pPr>
          <a:endParaRPr lang="en-GB" sz="1200" dirty="0" smtClean="0"/>
        </a:p>
        <a:p>
          <a:pPr algn="ctr" rtl="0">
            <a:spcAft>
              <a:spcPct val="35000"/>
            </a:spcAft>
          </a:pPr>
          <a:r>
            <a:rPr lang="ru-RU" sz="1200" b="0" i="0" u="none" dirty="0" smtClean="0"/>
            <a:t>Консультирование </a:t>
          </a:r>
          <a:br>
            <a:rPr lang="ru-RU" sz="1200" b="0" i="0" u="none" dirty="0" smtClean="0"/>
          </a:br>
          <a:r>
            <a:rPr lang="ru-RU" sz="1200" b="1" i="0" u="none" dirty="0" smtClean="0"/>
            <a:t>ОАО «Западный Скоростной Диаметр» </a:t>
          </a:r>
          <a:r>
            <a:rPr lang="ru-RU" sz="1200" b="0" i="0" u="none" dirty="0" smtClean="0"/>
            <a:t>по проекту строительства и эксплуатации платной скоростной  автомагистрали «Западный скоростной диаметр» </a:t>
          </a:r>
          <a:endParaRPr lang="en-GB" sz="1200" dirty="0"/>
        </a:p>
      </dgm:t>
    </dgm:pt>
    <dgm:pt modelId="{C5FC260F-DE09-4A19-8617-14A1D7E912D0}" type="parTrans" cxnId="{80D67668-0CC7-41C0-9D29-2390BFCD78BD}">
      <dgm:prSet/>
      <dgm:spPr/>
      <dgm:t>
        <a:bodyPr/>
        <a:lstStyle/>
        <a:p>
          <a:endParaRPr lang="en-GB"/>
        </a:p>
      </dgm:t>
    </dgm:pt>
    <dgm:pt modelId="{8783CB0B-9895-4545-9595-3C52324E0966}" type="sibTrans" cxnId="{80D67668-0CC7-41C0-9D29-2390BFCD78BD}">
      <dgm:prSet/>
      <dgm:spPr/>
      <dgm:t>
        <a:bodyPr/>
        <a:lstStyle/>
        <a:p>
          <a:endParaRPr lang="en-GB"/>
        </a:p>
      </dgm:t>
    </dgm:pt>
    <dgm:pt modelId="{6F649BEB-0D95-4CFE-AD04-88BC5F763E91}">
      <dgm:prSet phldrT="[Text]" custT="1"/>
      <dgm:spPr>
        <a:solidFill>
          <a:srgbClr val="01707E"/>
        </a:solidFill>
      </dgm:spPr>
      <dgm:t>
        <a:bodyPr/>
        <a:lstStyle/>
        <a:p>
          <a:pPr algn="ctr">
            <a:spcAft>
              <a:spcPct val="35000"/>
            </a:spcAft>
          </a:pPr>
          <a:r>
            <a:rPr lang="ru-RU" sz="1200" b="1" i="0" u="none" dirty="0" smtClean="0"/>
            <a:t>Северный дублер Кутузовского</a:t>
          </a:r>
          <a:r>
            <a:rPr lang="ru-RU" sz="1200" b="1" i="0" u="none" baseline="0" dirty="0" smtClean="0"/>
            <a:t> проспекта</a:t>
          </a:r>
          <a:endParaRPr lang="en-GB" sz="1200" b="0" i="0" u="none" dirty="0" smtClean="0"/>
        </a:p>
        <a:p>
          <a:pPr algn="ctr">
            <a:spcAft>
              <a:spcPts val="0"/>
            </a:spcAft>
          </a:pPr>
          <a:endParaRPr lang="en-GB" sz="1200" dirty="0" smtClean="0"/>
        </a:p>
        <a:p>
          <a:pPr algn="ctr" rtl="0">
            <a:spcAft>
              <a:spcPct val="35000"/>
            </a:spcAft>
          </a:pPr>
          <a:r>
            <a:rPr lang="ru-RU" sz="1200" b="0" i="0" u="none" dirty="0" smtClean="0"/>
            <a:t>Консультирование </a:t>
          </a:r>
          <a:r>
            <a:rPr lang="ru-RU" sz="1200" b="1" i="0" u="none" dirty="0" smtClean="0"/>
            <a:t>Государственного бюджетного учреждения г. Москвы</a:t>
          </a:r>
          <a:r>
            <a:rPr lang="ru-RU" sz="1200" b="1" i="0" u="none" baseline="0" dirty="0" smtClean="0"/>
            <a:t> «Городское агентство управления инвестициями» </a:t>
          </a:r>
          <a:r>
            <a:rPr lang="ru-RU" sz="1200" b="0" i="0" u="none" baseline="0" dirty="0" smtClean="0"/>
            <a:t>по проекту строительства северного дублера Кутузовского проспекта </a:t>
          </a:r>
          <a:endParaRPr lang="en-GB" sz="1200" dirty="0"/>
        </a:p>
      </dgm:t>
    </dgm:pt>
    <dgm:pt modelId="{CC7F5275-DC04-42C7-BA47-D533BE67DE39}" type="parTrans" cxnId="{ADC1F7D9-FB65-49F3-9959-156A948FEB36}">
      <dgm:prSet/>
      <dgm:spPr/>
      <dgm:t>
        <a:bodyPr/>
        <a:lstStyle/>
        <a:p>
          <a:endParaRPr lang="en-GB"/>
        </a:p>
      </dgm:t>
    </dgm:pt>
    <dgm:pt modelId="{076956AF-4E9A-4EB8-9710-78F3DF904063}" type="sibTrans" cxnId="{ADC1F7D9-FB65-49F3-9959-156A948FEB36}">
      <dgm:prSet/>
      <dgm:spPr/>
      <dgm:t>
        <a:bodyPr/>
        <a:lstStyle/>
        <a:p>
          <a:endParaRPr lang="en-GB"/>
        </a:p>
      </dgm:t>
    </dgm:pt>
    <dgm:pt modelId="{08551DB8-1B34-4579-B77C-585053F4C531}">
      <dgm:prSet phldrT="[Text]" custT="1"/>
      <dgm:spPr>
        <a:solidFill>
          <a:srgbClr val="00324B"/>
        </a:solidFill>
      </dgm:spPr>
      <dgm:t>
        <a:bodyPr/>
        <a:lstStyle/>
        <a:p>
          <a:pPr algn="ctr">
            <a:spcAft>
              <a:spcPct val="35000"/>
            </a:spcAft>
          </a:pPr>
          <a:r>
            <a:rPr lang="ru-RU" sz="1200" b="1" i="0" u="none" dirty="0" smtClean="0"/>
            <a:t>Автодорога М11: </a:t>
          </a:r>
          <a:r>
            <a:rPr lang="en-GB" sz="1200" b="1" i="0" u="none" dirty="0" smtClean="0"/>
            <a:t/>
          </a:r>
          <a:br>
            <a:rPr lang="en-GB" sz="1200" b="1" i="0" u="none" dirty="0" smtClean="0"/>
          </a:br>
          <a:r>
            <a:rPr lang="ru-RU" sz="1200" b="1" i="0" u="none" dirty="0" smtClean="0"/>
            <a:t>Москва-Санкт-Петербург (секции 7 и 8)</a:t>
          </a:r>
          <a:endParaRPr lang="en-GB" sz="1200" b="0" i="0" u="none" dirty="0" smtClean="0"/>
        </a:p>
        <a:p>
          <a:pPr algn="ctr">
            <a:spcAft>
              <a:spcPts val="0"/>
            </a:spcAft>
          </a:pPr>
          <a:endParaRPr lang="en-GB" sz="1200" dirty="0" smtClean="0"/>
        </a:p>
        <a:p>
          <a:pPr algn="ctr" rtl="0">
            <a:spcAft>
              <a:spcPct val="35000"/>
            </a:spcAft>
          </a:pPr>
          <a:r>
            <a:rPr lang="ru-RU" sz="1200" b="0" i="0" u="none" dirty="0" smtClean="0"/>
            <a:t>Консультирование </a:t>
          </a:r>
          <a:r>
            <a:rPr lang="ru-RU" sz="1200" b="1" i="0" u="none" dirty="0" smtClean="0"/>
            <a:t>консорциума инвесторов </a:t>
          </a:r>
          <a:br>
            <a:rPr lang="ru-RU" sz="1200" b="1" i="0" u="none" dirty="0" smtClean="0"/>
          </a:br>
          <a:r>
            <a:rPr lang="ru-RU" sz="1200" b="0" i="0" u="none" dirty="0" smtClean="0"/>
            <a:t>по проекту строительства и эксплуатации платной автомобильной дороги M11, соединяющей Москву и Санкт-Петербург (участок 543км – 684км) </a:t>
          </a:r>
          <a:endParaRPr lang="en-GB" sz="1200" dirty="0"/>
        </a:p>
      </dgm:t>
    </dgm:pt>
    <dgm:pt modelId="{28AB5AE3-763C-4F9F-AAE3-80A15B4DB609}" type="parTrans" cxnId="{04164A3E-E033-4D50-B08C-2D134F48E6B8}">
      <dgm:prSet/>
      <dgm:spPr/>
      <dgm:t>
        <a:bodyPr/>
        <a:lstStyle/>
        <a:p>
          <a:endParaRPr lang="en-GB"/>
        </a:p>
      </dgm:t>
    </dgm:pt>
    <dgm:pt modelId="{B7131CB7-1DA0-458E-8757-D83F4033D0C8}" type="sibTrans" cxnId="{04164A3E-E033-4D50-B08C-2D134F48E6B8}">
      <dgm:prSet/>
      <dgm:spPr/>
      <dgm:t>
        <a:bodyPr/>
        <a:lstStyle/>
        <a:p>
          <a:endParaRPr lang="en-GB"/>
        </a:p>
      </dgm:t>
    </dgm:pt>
    <dgm:pt modelId="{647ED3E7-9638-4506-9454-32EA4C826CCE}">
      <dgm:prSet phldrT="[Text]"/>
      <dgm:spPr>
        <a:solidFill>
          <a:srgbClr val="00324B"/>
        </a:solidFill>
      </dgm:spPr>
      <dgm:t>
        <a:bodyPr/>
        <a:lstStyle/>
        <a:p>
          <a:pPr algn="ctr">
            <a:spcAft>
              <a:spcPts val="0"/>
            </a:spcAft>
          </a:pPr>
          <a:r>
            <a:rPr lang="ru-RU" b="1" i="0" u="none" dirty="0" smtClean="0"/>
            <a:t>Центральная кольцевая автомобильная дорога (ЦКАД)</a:t>
          </a:r>
          <a:endParaRPr lang="en-GB" b="0" i="0" u="none" dirty="0" smtClean="0"/>
        </a:p>
        <a:p>
          <a:pPr algn="ctr">
            <a:spcAft>
              <a:spcPts val="0"/>
            </a:spcAft>
          </a:pPr>
          <a:endParaRPr lang="en-GB" dirty="0" smtClean="0"/>
        </a:p>
        <a:p>
          <a:pPr algn="ctr" rtl="0">
            <a:spcAft>
              <a:spcPct val="35000"/>
            </a:spcAft>
          </a:pPr>
          <a:r>
            <a:rPr lang="ru-RU" b="0" i="0" u="none" dirty="0" smtClean="0"/>
            <a:t>Консультирование </a:t>
          </a:r>
          <a:br>
            <a:rPr lang="ru-RU" b="0" i="0" u="none" dirty="0" smtClean="0"/>
          </a:br>
          <a:r>
            <a:rPr lang="ru-RU" b="1" i="0" u="none" dirty="0" smtClean="0"/>
            <a:t>частного инвестора </a:t>
          </a:r>
          <a:br>
            <a:rPr lang="ru-RU" b="1" i="0" u="none" dirty="0" smtClean="0"/>
          </a:br>
          <a:r>
            <a:rPr lang="ru-RU" b="0" i="0" u="none" dirty="0" smtClean="0"/>
            <a:t>в связи с инвестиционным проектом строительства первого</a:t>
          </a:r>
          <a:r>
            <a:rPr lang="en-GB" b="0" i="0" u="none" dirty="0" smtClean="0"/>
            <a:t> </a:t>
          </a:r>
          <a:r>
            <a:rPr lang="ru-RU" b="0" i="0" u="none" dirty="0" smtClean="0"/>
            <a:t>и пятого пускового комплекса Центральной кольцевой автомобильной дороги</a:t>
          </a:r>
          <a:endParaRPr lang="en-GB" dirty="0"/>
        </a:p>
      </dgm:t>
    </dgm:pt>
    <dgm:pt modelId="{F6D08E79-8223-4F27-B50E-935C9FBCBF8A}" type="parTrans" cxnId="{9BC882D8-4151-4862-BDE0-0CE6AB7766F5}">
      <dgm:prSet/>
      <dgm:spPr/>
      <dgm:t>
        <a:bodyPr/>
        <a:lstStyle/>
        <a:p>
          <a:endParaRPr lang="en-GB"/>
        </a:p>
      </dgm:t>
    </dgm:pt>
    <dgm:pt modelId="{52DB3B1E-0B91-4C76-B746-D9A28FFE6455}" type="sibTrans" cxnId="{9BC882D8-4151-4862-BDE0-0CE6AB7766F5}">
      <dgm:prSet/>
      <dgm:spPr/>
      <dgm:t>
        <a:bodyPr/>
        <a:lstStyle/>
        <a:p>
          <a:endParaRPr lang="en-GB"/>
        </a:p>
      </dgm:t>
    </dgm:pt>
    <dgm:pt modelId="{4542AB64-0BFF-438F-A1E9-ED3A2C855C8D}">
      <dgm:prSet phldrT="[Text]"/>
      <dgm:spPr>
        <a:solidFill>
          <a:srgbClr val="00324B"/>
        </a:solidFill>
      </dgm:spPr>
      <dgm:t>
        <a:bodyPr/>
        <a:lstStyle/>
        <a:p>
          <a:pPr algn="ctr">
            <a:spcAft>
              <a:spcPts val="0"/>
            </a:spcAft>
          </a:pPr>
          <a:r>
            <a:rPr lang="ru-RU" b="1" i="0" u="none" dirty="0" smtClean="0"/>
            <a:t>Центральный мост в Новосибирске</a:t>
          </a:r>
          <a:endParaRPr lang="en-GB" b="0" i="0" u="none" dirty="0" smtClean="0"/>
        </a:p>
        <a:p>
          <a:pPr algn="ctr">
            <a:spcAft>
              <a:spcPts val="0"/>
            </a:spcAft>
          </a:pPr>
          <a:endParaRPr lang="en-GB" dirty="0" smtClean="0"/>
        </a:p>
        <a:p>
          <a:pPr algn="ctr" rtl="0">
            <a:spcAft>
              <a:spcPct val="35000"/>
            </a:spcAft>
          </a:pPr>
          <a:r>
            <a:rPr lang="ru-RU" b="0" i="0" u="none" dirty="0" smtClean="0"/>
            <a:t>Консультирование</a:t>
          </a:r>
          <a:r>
            <a:rPr lang="en-GB" b="0" i="0" u="none" dirty="0" smtClean="0"/>
            <a:t> </a:t>
          </a:r>
          <a:r>
            <a:rPr lang="ru-RU" b="1" i="0" u="none" dirty="0" smtClean="0"/>
            <a:t>Правительства Новосибирской области и мэрии г. Новосибирска  </a:t>
          </a:r>
          <a:br>
            <a:rPr lang="ru-RU" b="1" i="0" u="none" dirty="0" smtClean="0"/>
          </a:br>
          <a:r>
            <a:rPr lang="ru-RU" b="0" i="0" u="none" dirty="0" smtClean="0"/>
            <a:t>по вопросам строительства центрального платного моста в Новосибирске </a:t>
          </a:r>
          <a:endParaRPr lang="en-GB" dirty="0"/>
        </a:p>
      </dgm:t>
    </dgm:pt>
    <dgm:pt modelId="{C09211A3-C4AB-4F39-B5BE-61F7D4D21C38}" type="parTrans" cxnId="{32704C82-1E78-4D64-A5AB-079513B5933D}">
      <dgm:prSet/>
      <dgm:spPr/>
      <dgm:t>
        <a:bodyPr/>
        <a:lstStyle/>
        <a:p>
          <a:endParaRPr lang="en-GB"/>
        </a:p>
      </dgm:t>
    </dgm:pt>
    <dgm:pt modelId="{65AE8066-1DD1-49B0-BAAE-D1A336F65E09}" type="sibTrans" cxnId="{32704C82-1E78-4D64-A5AB-079513B5933D}">
      <dgm:prSet/>
      <dgm:spPr/>
      <dgm:t>
        <a:bodyPr/>
        <a:lstStyle/>
        <a:p>
          <a:endParaRPr lang="en-GB"/>
        </a:p>
      </dgm:t>
    </dgm:pt>
    <dgm:pt modelId="{FF2A1B2C-C476-4981-9A3F-40EFDAD16983}">
      <dgm:prSet phldrT="[Text]"/>
      <dgm:spPr>
        <a:solidFill>
          <a:srgbClr val="01707E"/>
        </a:solidFill>
      </dgm:spPr>
      <dgm:t>
        <a:bodyPr/>
        <a:lstStyle/>
        <a:p>
          <a:pPr>
            <a:spcAft>
              <a:spcPts val="0"/>
            </a:spcAft>
          </a:pPr>
          <a:r>
            <a:rPr lang="ru-RU" b="1" i="0" u="none" dirty="0" smtClean="0"/>
            <a:t>Автодорога в Ханты-Мансийском округе</a:t>
          </a:r>
        </a:p>
        <a:p>
          <a:pPr>
            <a:spcAft>
              <a:spcPts val="0"/>
            </a:spcAft>
          </a:pPr>
          <a:endParaRPr lang="en-GB" b="1" i="0" u="none" dirty="0" smtClean="0"/>
        </a:p>
        <a:p>
          <a:pPr>
            <a:spcAft>
              <a:spcPct val="35000"/>
            </a:spcAft>
          </a:pPr>
          <a:r>
            <a:rPr lang="ru-RU" b="0" i="0" u="none" dirty="0" smtClean="0"/>
            <a:t>Консультирование </a:t>
          </a:r>
          <a:r>
            <a:rPr lang="ru-RU" b="1" i="0" u="none" dirty="0" smtClean="0"/>
            <a:t>администрации Ханты-Мансийского автономного округа-Югры </a:t>
          </a:r>
          <a:r>
            <a:rPr lang="ru-RU" b="0" i="0" u="none" dirty="0" smtClean="0"/>
            <a:t>по проекту по строительства и последующей эксплуатации автомобильной дороги между </a:t>
          </a:r>
          <a:r>
            <a:rPr lang="ru-RU" b="0" i="0" u="none" dirty="0" err="1" smtClean="0"/>
            <a:t>птг</a:t>
          </a:r>
          <a:r>
            <a:rPr lang="ru-RU" b="0" i="0" u="none" dirty="0" smtClean="0"/>
            <a:t>. Коммунистический и п. </a:t>
          </a:r>
          <a:r>
            <a:rPr lang="ru-RU" b="0" i="0" u="none" dirty="0" err="1" smtClean="0"/>
            <a:t>Унъюган</a:t>
          </a:r>
          <a:r>
            <a:rPr lang="ru-RU" b="0" i="0" u="none" dirty="0" smtClean="0"/>
            <a:t> </a:t>
          </a:r>
          <a:endParaRPr lang="en-GB" dirty="0" smtClean="0"/>
        </a:p>
      </dgm:t>
    </dgm:pt>
    <dgm:pt modelId="{D0D446BF-EB62-4724-8ADB-78C701B285F5}" type="parTrans" cxnId="{250F2F01-894D-4F1C-81DD-16A4D0F868FE}">
      <dgm:prSet/>
      <dgm:spPr/>
      <dgm:t>
        <a:bodyPr/>
        <a:lstStyle/>
        <a:p>
          <a:endParaRPr lang="en-GB"/>
        </a:p>
      </dgm:t>
    </dgm:pt>
    <dgm:pt modelId="{645CE0FE-0D96-46E2-935D-A44BDB2A66FA}" type="sibTrans" cxnId="{250F2F01-894D-4F1C-81DD-16A4D0F868FE}">
      <dgm:prSet/>
      <dgm:spPr/>
      <dgm:t>
        <a:bodyPr/>
        <a:lstStyle/>
        <a:p>
          <a:endParaRPr lang="en-GB"/>
        </a:p>
      </dgm:t>
    </dgm:pt>
    <dgm:pt modelId="{83D82017-31F5-4CCF-94A2-37A34B7694DF}">
      <dgm:prSet phldrT="[Text]"/>
      <dgm:spPr>
        <a:solidFill>
          <a:srgbClr val="01707E"/>
        </a:solidFill>
      </dgm:spPr>
      <dgm:t>
        <a:bodyPr/>
        <a:lstStyle/>
        <a:p>
          <a:pPr algn="ctr">
            <a:spcAft>
              <a:spcPts val="0"/>
            </a:spcAft>
          </a:pPr>
          <a:r>
            <a:rPr lang="ru-RU" b="1" i="0" u="none" dirty="0" smtClean="0"/>
            <a:t>Орловский тоннель </a:t>
          </a:r>
          <a:endParaRPr lang="en-GB" b="0" i="0" u="none" dirty="0" smtClean="0"/>
        </a:p>
        <a:p>
          <a:pPr algn="ctr">
            <a:spcAft>
              <a:spcPts val="0"/>
            </a:spcAft>
          </a:pPr>
          <a:endParaRPr lang="en-GB" dirty="0" smtClean="0"/>
        </a:p>
        <a:p>
          <a:pPr algn="ctr" rtl="0">
            <a:spcAft>
              <a:spcPct val="35000"/>
            </a:spcAft>
          </a:pPr>
          <a:r>
            <a:rPr lang="ru-RU" b="0" i="0" u="none" dirty="0" smtClean="0"/>
            <a:t>Консультирование победителя конкурса </a:t>
          </a:r>
          <a:br>
            <a:rPr lang="ru-RU" b="0" i="0" u="none" dirty="0" smtClean="0"/>
          </a:br>
          <a:r>
            <a:rPr lang="ru-RU" b="0" i="0" u="none" dirty="0" smtClean="0"/>
            <a:t>ООО</a:t>
          </a:r>
          <a:r>
            <a:rPr lang="ru-RU" b="1" i="0" u="none" dirty="0" smtClean="0"/>
            <a:t> </a:t>
          </a:r>
          <a:r>
            <a:rPr lang="ru-RU" b="0" i="0" u="none" dirty="0" smtClean="0"/>
            <a:t>«</a:t>
          </a:r>
          <a:r>
            <a:rPr lang="ru-RU" b="1" i="0" u="none" dirty="0" smtClean="0"/>
            <a:t>Невская концессионная компания</a:t>
          </a:r>
          <a:r>
            <a:rPr lang="ru-RU" b="0" i="0" u="none" dirty="0" smtClean="0"/>
            <a:t>» по проекту  строительства Орловского тоннеля в Санкт-Петербурге</a:t>
          </a:r>
          <a:endParaRPr lang="en-GB" dirty="0"/>
        </a:p>
      </dgm:t>
    </dgm:pt>
    <dgm:pt modelId="{6E04F96C-A88B-4118-A330-A6B0CBA3FAED}" type="sibTrans" cxnId="{3079ABF1-6ADB-4DDE-BD27-7A6B801D1CB9}">
      <dgm:prSet/>
      <dgm:spPr/>
      <dgm:t>
        <a:bodyPr/>
        <a:lstStyle/>
        <a:p>
          <a:endParaRPr lang="en-GB"/>
        </a:p>
      </dgm:t>
    </dgm:pt>
    <dgm:pt modelId="{98D8843E-0168-4180-8505-680ED69C6D68}" type="parTrans" cxnId="{3079ABF1-6ADB-4DDE-BD27-7A6B801D1CB9}">
      <dgm:prSet/>
      <dgm:spPr/>
      <dgm:t>
        <a:bodyPr/>
        <a:lstStyle/>
        <a:p>
          <a:endParaRPr lang="en-GB"/>
        </a:p>
      </dgm:t>
    </dgm:pt>
    <dgm:pt modelId="{5CF04D4C-9B11-4981-B864-2DDFEDB1CD2D}">
      <dgm:prSet phldrT="[Text]"/>
      <dgm:spPr>
        <a:solidFill>
          <a:srgbClr val="01707E"/>
        </a:solidFill>
      </dgm:spPr>
      <dgm:t>
        <a:bodyPr/>
        <a:lstStyle/>
        <a:p>
          <a:pPr algn="ctr">
            <a:spcAft>
              <a:spcPts val="0"/>
            </a:spcAft>
          </a:pPr>
          <a:r>
            <a:rPr lang="ru-RU" b="1" i="0" u="none" dirty="0" smtClean="0"/>
            <a:t>Мостовые переходы через реки Кама и Буй в Удмуртской Республике</a:t>
          </a:r>
          <a:endParaRPr lang="en-GB" b="0" i="0" u="none" dirty="0" smtClean="0"/>
        </a:p>
        <a:p>
          <a:pPr algn="ctr">
            <a:spcAft>
              <a:spcPct val="35000"/>
            </a:spcAft>
          </a:pPr>
          <a:endParaRPr lang="en-GB" dirty="0" smtClean="0"/>
        </a:p>
        <a:p>
          <a:pPr algn="ctr" rtl="0">
            <a:spcAft>
              <a:spcPct val="35000"/>
            </a:spcAft>
          </a:pPr>
          <a:r>
            <a:rPr lang="ru-RU" b="0" i="0" u="none" dirty="0" smtClean="0"/>
            <a:t>Консультирование </a:t>
          </a:r>
          <a:br>
            <a:rPr lang="ru-RU" b="0" i="0" u="none" dirty="0" smtClean="0"/>
          </a:br>
          <a:r>
            <a:rPr lang="ru-RU" b="1" i="0" u="none" dirty="0" smtClean="0"/>
            <a:t>ВТБ Капитал </a:t>
          </a:r>
          <a:br>
            <a:rPr lang="ru-RU" b="1" i="0" u="none" dirty="0" smtClean="0"/>
          </a:br>
          <a:r>
            <a:rPr lang="ru-RU" b="0" i="0" u="none" dirty="0" smtClean="0"/>
            <a:t>по концессионному проекту строительства и эксплуатации на платной основе мостовых переходов через реки</a:t>
          </a:r>
          <a:r>
            <a:rPr lang="ru-RU" b="0" i="0" u="none" baseline="0" dirty="0" smtClean="0"/>
            <a:t> </a:t>
          </a:r>
          <a:r>
            <a:rPr lang="ru-RU" b="0" i="0" u="none" dirty="0" smtClean="0"/>
            <a:t>Кама и Буй в Удмуртской Республике</a:t>
          </a:r>
          <a:endParaRPr lang="en-GB" dirty="0"/>
        </a:p>
      </dgm:t>
    </dgm:pt>
    <dgm:pt modelId="{33D9FCBF-7416-420B-9F7D-3BDC2963C32C}" type="sibTrans" cxnId="{449C81E5-B055-4D35-BC84-7BFC9380ACFB}">
      <dgm:prSet/>
      <dgm:spPr/>
      <dgm:t>
        <a:bodyPr/>
        <a:lstStyle/>
        <a:p>
          <a:endParaRPr lang="en-GB"/>
        </a:p>
      </dgm:t>
    </dgm:pt>
    <dgm:pt modelId="{9EA92E78-5BC2-4C87-8A58-778F72400F3D}" type="parTrans" cxnId="{449C81E5-B055-4D35-BC84-7BFC9380ACFB}">
      <dgm:prSet/>
      <dgm:spPr/>
      <dgm:t>
        <a:bodyPr/>
        <a:lstStyle/>
        <a:p>
          <a:endParaRPr lang="en-GB"/>
        </a:p>
      </dgm:t>
    </dgm:pt>
    <dgm:pt modelId="{382F68B3-F154-4F35-9833-513A5CD45215}" type="pres">
      <dgm:prSet presAssocID="{6B22175C-2130-4963-B4A1-51A1F795B03F}" presName="diagram" presStyleCnt="0">
        <dgm:presLayoutVars>
          <dgm:dir/>
          <dgm:resizeHandles val="exact"/>
        </dgm:presLayoutVars>
      </dgm:prSet>
      <dgm:spPr/>
      <dgm:t>
        <a:bodyPr/>
        <a:lstStyle/>
        <a:p>
          <a:endParaRPr lang="en-GB"/>
        </a:p>
      </dgm:t>
    </dgm:pt>
    <dgm:pt modelId="{6C41444E-8FD7-467F-826E-1013C4576515}" type="pres">
      <dgm:prSet presAssocID="{FF877B3F-32C4-44CD-9A5E-AD58C6871584}" presName="node" presStyleLbl="node1" presStyleIdx="0" presStyleCnt="8" custScaleY="162202">
        <dgm:presLayoutVars>
          <dgm:bulletEnabled val="1"/>
        </dgm:presLayoutVars>
      </dgm:prSet>
      <dgm:spPr/>
      <dgm:t>
        <a:bodyPr/>
        <a:lstStyle/>
        <a:p>
          <a:endParaRPr lang="en-GB"/>
        </a:p>
      </dgm:t>
    </dgm:pt>
    <dgm:pt modelId="{E48EECEE-E1BE-4A59-AC1D-A5E78F10C6D4}" type="pres">
      <dgm:prSet presAssocID="{8783CB0B-9895-4545-9595-3C52324E0966}" presName="sibTrans" presStyleCnt="0"/>
      <dgm:spPr/>
    </dgm:pt>
    <dgm:pt modelId="{A9012388-493F-4BF8-A9EE-55DBD754CE9A}" type="pres">
      <dgm:prSet presAssocID="{6F649BEB-0D95-4CFE-AD04-88BC5F763E91}" presName="node" presStyleLbl="node1" presStyleIdx="1" presStyleCnt="8" custScaleY="162202">
        <dgm:presLayoutVars>
          <dgm:bulletEnabled val="1"/>
        </dgm:presLayoutVars>
      </dgm:prSet>
      <dgm:spPr/>
      <dgm:t>
        <a:bodyPr/>
        <a:lstStyle/>
        <a:p>
          <a:endParaRPr lang="en-GB"/>
        </a:p>
      </dgm:t>
    </dgm:pt>
    <dgm:pt modelId="{1CEB3CB7-B264-40E8-98D4-85465B725FD9}" type="pres">
      <dgm:prSet presAssocID="{076956AF-4E9A-4EB8-9710-78F3DF904063}" presName="sibTrans" presStyleCnt="0"/>
      <dgm:spPr/>
    </dgm:pt>
    <dgm:pt modelId="{2898725C-C98C-40FB-9214-00652440AF74}" type="pres">
      <dgm:prSet presAssocID="{08551DB8-1B34-4579-B77C-585053F4C531}" presName="node" presStyleLbl="node1" presStyleIdx="2" presStyleCnt="8" custScaleY="162202">
        <dgm:presLayoutVars>
          <dgm:bulletEnabled val="1"/>
        </dgm:presLayoutVars>
      </dgm:prSet>
      <dgm:spPr/>
      <dgm:t>
        <a:bodyPr/>
        <a:lstStyle/>
        <a:p>
          <a:endParaRPr lang="en-GB"/>
        </a:p>
      </dgm:t>
    </dgm:pt>
    <dgm:pt modelId="{59F19521-FB34-44D5-8612-4A5512728F25}" type="pres">
      <dgm:prSet presAssocID="{B7131CB7-1DA0-458E-8757-D83F4033D0C8}" presName="sibTrans" presStyleCnt="0"/>
      <dgm:spPr/>
    </dgm:pt>
    <dgm:pt modelId="{6432E9BF-2E06-400E-80AD-724652AA9E0D}" type="pres">
      <dgm:prSet presAssocID="{4542AB64-0BFF-438F-A1E9-ED3A2C855C8D}" presName="node" presStyleLbl="node1" presStyleIdx="3" presStyleCnt="8" custScaleY="162202" custLinFactY="79856" custLinFactNeighborX="-4200" custLinFactNeighborY="100000">
        <dgm:presLayoutVars>
          <dgm:bulletEnabled val="1"/>
        </dgm:presLayoutVars>
      </dgm:prSet>
      <dgm:spPr/>
      <dgm:t>
        <a:bodyPr/>
        <a:lstStyle/>
        <a:p>
          <a:endParaRPr lang="en-GB"/>
        </a:p>
      </dgm:t>
    </dgm:pt>
    <dgm:pt modelId="{CA84AAE1-EC4B-4516-9BA8-6B6C565DFC19}" type="pres">
      <dgm:prSet presAssocID="{65AE8066-1DD1-49B0-BAAE-D1A336F65E09}" presName="sibTrans" presStyleCnt="0"/>
      <dgm:spPr/>
    </dgm:pt>
    <dgm:pt modelId="{14F9AD0F-9C70-4201-9B3B-17E46BE4C5A2}" type="pres">
      <dgm:prSet presAssocID="{FF2A1B2C-C476-4981-9A3F-40EFDAD16983}" presName="node" presStyleLbl="node1" presStyleIdx="4" presStyleCnt="8" custScaleY="162202">
        <dgm:presLayoutVars>
          <dgm:bulletEnabled val="1"/>
        </dgm:presLayoutVars>
      </dgm:prSet>
      <dgm:spPr/>
      <dgm:t>
        <a:bodyPr/>
        <a:lstStyle/>
        <a:p>
          <a:endParaRPr lang="en-GB"/>
        </a:p>
      </dgm:t>
    </dgm:pt>
    <dgm:pt modelId="{45CCDCD3-204F-40FD-B2A8-D0249F55FEC0}" type="pres">
      <dgm:prSet presAssocID="{645CE0FE-0D96-46E2-935D-A44BDB2A66FA}" presName="sibTrans" presStyleCnt="0"/>
      <dgm:spPr/>
    </dgm:pt>
    <dgm:pt modelId="{C279DE77-2D35-4ED3-8070-04550BCCADC4}" type="pres">
      <dgm:prSet presAssocID="{647ED3E7-9638-4506-9454-32EA4C826CCE}" presName="node" presStyleLbl="node1" presStyleIdx="5" presStyleCnt="8" custScaleY="162202">
        <dgm:presLayoutVars>
          <dgm:bulletEnabled val="1"/>
        </dgm:presLayoutVars>
      </dgm:prSet>
      <dgm:spPr/>
      <dgm:t>
        <a:bodyPr/>
        <a:lstStyle/>
        <a:p>
          <a:endParaRPr lang="en-GB"/>
        </a:p>
      </dgm:t>
    </dgm:pt>
    <dgm:pt modelId="{FFE87ABE-8D43-4170-9266-78F663C51068}" type="pres">
      <dgm:prSet presAssocID="{52DB3B1E-0B91-4C76-B746-D9A28FFE6455}" presName="sibTrans" presStyleCnt="0"/>
      <dgm:spPr/>
    </dgm:pt>
    <dgm:pt modelId="{234C2CA3-0E1B-4910-9B67-7E2318CE397C}" type="pres">
      <dgm:prSet presAssocID="{5CF04D4C-9B11-4981-B864-2DDFEDB1CD2D}" presName="node" presStyleLbl="node1" presStyleIdx="6" presStyleCnt="8" custScaleY="162202" custLinFactX="5800" custLinFactY="-78750" custLinFactNeighborX="100000" custLinFactNeighborY="-100000">
        <dgm:presLayoutVars>
          <dgm:bulletEnabled val="1"/>
        </dgm:presLayoutVars>
      </dgm:prSet>
      <dgm:spPr/>
      <dgm:t>
        <a:bodyPr/>
        <a:lstStyle/>
        <a:p>
          <a:endParaRPr lang="en-GB"/>
        </a:p>
      </dgm:t>
    </dgm:pt>
    <dgm:pt modelId="{756C17A5-DE3F-48A4-9BCE-784A9FFAE2AE}" type="pres">
      <dgm:prSet presAssocID="{33D9FCBF-7416-420B-9F7D-3BDC2963C32C}" presName="sibTrans" presStyleCnt="0"/>
      <dgm:spPr/>
    </dgm:pt>
    <dgm:pt modelId="{3ED08C91-A9EF-4520-AC2B-73E2EA5EBAEF}" type="pres">
      <dgm:prSet presAssocID="{83D82017-31F5-4CCF-94A2-37A34B7694DF}" presName="node" presStyleLbl="node1" presStyleIdx="7" presStyleCnt="8" custScaleY="162202" custLinFactX="-10920" custLinFactNeighborX="-100000" custLinFactNeighborY="583">
        <dgm:presLayoutVars>
          <dgm:bulletEnabled val="1"/>
        </dgm:presLayoutVars>
      </dgm:prSet>
      <dgm:spPr/>
      <dgm:t>
        <a:bodyPr/>
        <a:lstStyle/>
        <a:p>
          <a:endParaRPr lang="en-GB"/>
        </a:p>
      </dgm:t>
    </dgm:pt>
  </dgm:ptLst>
  <dgm:cxnLst>
    <dgm:cxn modelId="{80D67668-0CC7-41C0-9D29-2390BFCD78BD}" srcId="{6B22175C-2130-4963-B4A1-51A1F795B03F}" destId="{FF877B3F-32C4-44CD-9A5E-AD58C6871584}" srcOrd="0" destOrd="0" parTransId="{C5FC260F-DE09-4A19-8617-14A1D7E912D0}" sibTransId="{8783CB0B-9895-4545-9595-3C52324E0966}"/>
    <dgm:cxn modelId="{44BF0FF2-70C0-4B5F-BC3F-18138477D88D}" type="presOf" srcId="{6F649BEB-0D95-4CFE-AD04-88BC5F763E91}" destId="{A9012388-493F-4BF8-A9EE-55DBD754CE9A}" srcOrd="0" destOrd="0" presId="urn:microsoft.com/office/officeart/2005/8/layout/default"/>
    <dgm:cxn modelId="{A1539E1C-26AA-4D90-A551-3C6D622205DC}" type="presOf" srcId="{6B22175C-2130-4963-B4A1-51A1F795B03F}" destId="{382F68B3-F154-4F35-9833-513A5CD45215}" srcOrd="0" destOrd="0" presId="urn:microsoft.com/office/officeart/2005/8/layout/default"/>
    <dgm:cxn modelId="{64950EED-1C06-40E8-9B31-199BD053431C}" type="presOf" srcId="{4542AB64-0BFF-438F-A1E9-ED3A2C855C8D}" destId="{6432E9BF-2E06-400E-80AD-724652AA9E0D}" srcOrd="0" destOrd="0" presId="urn:microsoft.com/office/officeart/2005/8/layout/default"/>
    <dgm:cxn modelId="{2033D2B2-33F3-4D14-9DC3-1BE346CD58CC}" type="presOf" srcId="{08551DB8-1B34-4579-B77C-585053F4C531}" destId="{2898725C-C98C-40FB-9214-00652440AF74}" srcOrd="0" destOrd="0" presId="urn:microsoft.com/office/officeart/2005/8/layout/default"/>
    <dgm:cxn modelId="{449C81E5-B055-4D35-BC84-7BFC9380ACFB}" srcId="{6B22175C-2130-4963-B4A1-51A1F795B03F}" destId="{5CF04D4C-9B11-4981-B864-2DDFEDB1CD2D}" srcOrd="6" destOrd="0" parTransId="{9EA92E78-5BC2-4C87-8A58-778F72400F3D}" sibTransId="{33D9FCBF-7416-420B-9F7D-3BDC2963C32C}"/>
    <dgm:cxn modelId="{F80B0214-AE75-4D12-8DD5-C0FDF89D389D}" type="presOf" srcId="{647ED3E7-9638-4506-9454-32EA4C826CCE}" destId="{C279DE77-2D35-4ED3-8070-04550BCCADC4}" srcOrd="0" destOrd="0" presId="urn:microsoft.com/office/officeart/2005/8/layout/default"/>
    <dgm:cxn modelId="{04164A3E-E033-4D50-B08C-2D134F48E6B8}" srcId="{6B22175C-2130-4963-B4A1-51A1F795B03F}" destId="{08551DB8-1B34-4579-B77C-585053F4C531}" srcOrd="2" destOrd="0" parTransId="{28AB5AE3-763C-4F9F-AAE3-80A15B4DB609}" sibTransId="{B7131CB7-1DA0-458E-8757-D83F4033D0C8}"/>
    <dgm:cxn modelId="{ADC1F7D9-FB65-49F3-9959-156A948FEB36}" srcId="{6B22175C-2130-4963-B4A1-51A1F795B03F}" destId="{6F649BEB-0D95-4CFE-AD04-88BC5F763E91}" srcOrd="1" destOrd="0" parTransId="{CC7F5275-DC04-42C7-BA47-D533BE67DE39}" sibTransId="{076956AF-4E9A-4EB8-9710-78F3DF904063}"/>
    <dgm:cxn modelId="{250F2F01-894D-4F1C-81DD-16A4D0F868FE}" srcId="{6B22175C-2130-4963-B4A1-51A1F795B03F}" destId="{FF2A1B2C-C476-4981-9A3F-40EFDAD16983}" srcOrd="4" destOrd="0" parTransId="{D0D446BF-EB62-4724-8ADB-78C701B285F5}" sibTransId="{645CE0FE-0D96-46E2-935D-A44BDB2A66FA}"/>
    <dgm:cxn modelId="{54310376-6569-4966-8EA2-1F1732EF088F}" type="presOf" srcId="{5CF04D4C-9B11-4981-B864-2DDFEDB1CD2D}" destId="{234C2CA3-0E1B-4910-9B67-7E2318CE397C}" srcOrd="0" destOrd="0" presId="urn:microsoft.com/office/officeart/2005/8/layout/default"/>
    <dgm:cxn modelId="{D5C6A8C6-43E4-4C1E-8085-A58E6B249029}" type="presOf" srcId="{FF877B3F-32C4-44CD-9A5E-AD58C6871584}" destId="{6C41444E-8FD7-467F-826E-1013C4576515}" srcOrd="0" destOrd="0" presId="urn:microsoft.com/office/officeart/2005/8/layout/default"/>
    <dgm:cxn modelId="{32704C82-1E78-4D64-A5AB-079513B5933D}" srcId="{6B22175C-2130-4963-B4A1-51A1F795B03F}" destId="{4542AB64-0BFF-438F-A1E9-ED3A2C855C8D}" srcOrd="3" destOrd="0" parTransId="{C09211A3-C4AB-4F39-B5BE-61F7D4D21C38}" sibTransId="{65AE8066-1DD1-49B0-BAAE-D1A336F65E09}"/>
    <dgm:cxn modelId="{F98E34B4-083A-41E5-920E-782C37DA78E5}" type="presOf" srcId="{83D82017-31F5-4CCF-94A2-37A34B7694DF}" destId="{3ED08C91-A9EF-4520-AC2B-73E2EA5EBAEF}" srcOrd="0" destOrd="0" presId="urn:microsoft.com/office/officeart/2005/8/layout/default"/>
    <dgm:cxn modelId="{9BC882D8-4151-4862-BDE0-0CE6AB7766F5}" srcId="{6B22175C-2130-4963-B4A1-51A1F795B03F}" destId="{647ED3E7-9638-4506-9454-32EA4C826CCE}" srcOrd="5" destOrd="0" parTransId="{F6D08E79-8223-4F27-B50E-935C9FBCBF8A}" sibTransId="{52DB3B1E-0B91-4C76-B746-D9A28FFE6455}"/>
    <dgm:cxn modelId="{D3FC5648-DD67-487A-BB0A-8825773C0C20}" type="presOf" srcId="{FF2A1B2C-C476-4981-9A3F-40EFDAD16983}" destId="{14F9AD0F-9C70-4201-9B3B-17E46BE4C5A2}" srcOrd="0" destOrd="0" presId="urn:microsoft.com/office/officeart/2005/8/layout/default"/>
    <dgm:cxn modelId="{3079ABF1-6ADB-4DDE-BD27-7A6B801D1CB9}" srcId="{6B22175C-2130-4963-B4A1-51A1F795B03F}" destId="{83D82017-31F5-4CCF-94A2-37A34B7694DF}" srcOrd="7" destOrd="0" parTransId="{98D8843E-0168-4180-8505-680ED69C6D68}" sibTransId="{6E04F96C-A88B-4118-A330-A6B0CBA3FAED}"/>
    <dgm:cxn modelId="{2FD47533-1A97-4E51-887A-F1E9D4A7ED97}" type="presParOf" srcId="{382F68B3-F154-4F35-9833-513A5CD45215}" destId="{6C41444E-8FD7-467F-826E-1013C4576515}" srcOrd="0" destOrd="0" presId="urn:microsoft.com/office/officeart/2005/8/layout/default"/>
    <dgm:cxn modelId="{8178EC58-81EF-41F5-96E8-3C872E53EA00}" type="presParOf" srcId="{382F68B3-F154-4F35-9833-513A5CD45215}" destId="{E48EECEE-E1BE-4A59-AC1D-A5E78F10C6D4}" srcOrd="1" destOrd="0" presId="urn:microsoft.com/office/officeart/2005/8/layout/default"/>
    <dgm:cxn modelId="{46C297C0-BAE3-44E6-819D-7135925AA6BE}" type="presParOf" srcId="{382F68B3-F154-4F35-9833-513A5CD45215}" destId="{A9012388-493F-4BF8-A9EE-55DBD754CE9A}" srcOrd="2" destOrd="0" presId="urn:microsoft.com/office/officeart/2005/8/layout/default"/>
    <dgm:cxn modelId="{5215242C-CD70-4729-B64E-BEB94160722F}" type="presParOf" srcId="{382F68B3-F154-4F35-9833-513A5CD45215}" destId="{1CEB3CB7-B264-40E8-98D4-85465B725FD9}" srcOrd="3" destOrd="0" presId="urn:microsoft.com/office/officeart/2005/8/layout/default"/>
    <dgm:cxn modelId="{25E76C77-EE8E-4816-95A9-63B2AD59A2A5}" type="presParOf" srcId="{382F68B3-F154-4F35-9833-513A5CD45215}" destId="{2898725C-C98C-40FB-9214-00652440AF74}" srcOrd="4" destOrd="0" presId="urn:microsoft.com/office/officeart/2005/8/layout/default"/>
    <dgm:cxn modelId="{07E52189-0F7E-47CD-B87D-9F0116D08B37}" type="presParOf" srcId="{382F68B3-F154-4F35-9833-513A5CD45215}" destId="{59F19521-FB34-44D5-8612-4A5512728F25}" srcOrd="5" destOrd="0" presId="urn:microsoft.com/office/officeart/2005/8/layout/default"/>
    <dgm:cxn modelId="{7CD34456-DE40-4520-B5D4-80D95CF0DD01}" type="presParOf" srcId="{382F68B3-F154-4F35-9833-513A5CD45215}" destId="{6432E9BF-2E06-400E-80AD-724652AA9E0D}" srcOrd="6" destOrd="0" presId="urn:microsoft.com/office/officeart/2005/8/layout/default"/>
    <dgm:cxn modelId="{EBAF6263-43F2-4011-8363-B8B1731C345B}" type="presParOf" srcId="{382F68B3-F154-4F35-9833-513A5CD45215}" destId="{CA84AAE1-EC4B-4516-9BA8-6B6C565DFC19}" srcOrd="7" destOrd="0" presId="urn:microsoft.com/office/officeart/2005/8/layout/default"/>
    <dgm:cxn modelId="{54A1E8DD-B301-4485-A79A-1F2D6D304B02}" type="presParOf" srcId="{382F68B3-F154-4F35-9833-513A5CD45215}" destId="{14F9AD0F-9C70-4201-9B3B-17E46BE4C5A2}" srcOrd="8" destOrd="0" presId="urn:microsoft.com/office/officeart/2005/8/layout/default"/>
    <dgm:cxn modelId="{1AB3D3AE-8195-474F-8A0A-82B39A5E0C7A}" type="presParOf" srcId="{382F68B3-F154-4F35-9833-513A5CD45215}" destId="{45CCDCD3-204F-40FD-B2A8-D0249F55FEC0}" srcOrd="9" destOrd="0" presId="urn:microsoft.com/office/officeart/2005/8/layout/default"/>
    <dgm:cxn modelId="{65BFF5FF-10C1-476D-9062-35E90E493B86}" type="presParOf" srcId="{382F68B3-F154-4F35-9833-513A5CD45215}" destId="{C279DE77-2D35-4ED3-8070-04550BCCADC4}" srcOrd="10" destOrd="0" presId="urn:microsoft.com/office/officeart/2005/8/layout/default"/>
    <dgm:cxn modelId="{0BB04FCE-C20D-4848-A593-3501BE876FD5}" type="presParOf" srcId="{382F68B3-F154-4F35-9833-513A5CD45215}" destId="{FFE87ABE-8D43-4170-9266-78F663C51068}" srcOrd="11" destOrd="0" presId="urn:microsoft.com/office/officeart/2005/8/layout/default"/>
    <dgm:cxn modelId="{8B452516-A12F-4CA7-8BD9-2F77FB3CEB39}" type="presParOf" srcId="{382F68B3-F154-4F35-9833-513A5CD45215}" destId="{234C2CA3-0E1B-4910-9B67-7E2318CE397C}" srcOrd="12" destOrd="0" presId="urn:microsoft.com/office/officeart/2005/8/layout/default"/>
    <dgm:cxn modelId="{839023AD-A9C3-456E-B374-162A4BC7FEAD}" type="presParOf" srcId="{382F68B3-F154-4F35-9833-513A5CD45215}" destId="{756C17A5-DE3F-48A4-9BCE-784A9FFAE2AE}" srcOrd="13" destOrd="0" presId="urn:microsoft.com/office/officeart/2005/8/layout/default"/>
    <dgm:cxn modelId="{D1B204C4-A3EE-408D-9584-749F77F7C8F2}" type="presParOf" srcId="{382F68B3-F154-4F35-9833-513A5CD45215}" destId="{3ED08C91-A9EF-4520-AC2B-73E2EA5EBAE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4E280-551A-401A-A50C-D89FF3A589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42C223C1-4A97-446C-95F7-52AAE5CCDBF0}">
      <dgm:prSet custT="1"/>
      <dgm:spPr/>
      <dgm:t>
        <a:bodyPr/>
        <a:lstStyle/>
        <a:p>
          <a:pPr rtl="0"/>
          <a:r>
            <a:rPr lang="ru-RU" sz="1600" b="0" baseline="0" smtClean="0"/>
            <a:t>Государство сохраняет право собственности на объект концессионного соглашения</a:t>
          </a:r>
          <a:endParaRPr lang="en-AU" sz="1600"/>
        </a:p>
      </dgm:t>
    </dgm:pt>
    <dgm:pt modelId="{39056A6E-948C-4503-8E0A-7DACE5910AA5}" type="parTrans" cxnId="{2EB5EC54-81F4-4510-88C4-B8BC62CAE556}">
      <dgm:prSet/>
      <dgm:spPr/>
      <dgm:t>
        <a:bodyPr/>
        <a:lstStyle/>
        <a:p>
          <a:endParaRPr lang="en-AU" sz="1600"/>
        </a:p>
      </dgm:t>
    </dgm:pt>
    <dgm:pt modelId="{C41B5229-F40E-4BF1-8C9F-31AC8C00DD58}" type="sibTrans" cxnId="{2EB5EC54-81F4-4510-88C4-B8BC62CAE556}">
      <dgm:prSet/>
      <dgm:spPr/>
      <dgm:t>
        <a:bodyPr/>
        <a:lstStyle/>
        <a:p>
          <a:endParaRPr lang="en-AU" sz="1600"/>
        </a:p>
      </dgm:t>
    </dgm:pt>
    <dgm:pt modelId="{B6D4368C-B1D2-4D48-8798-D96B75342BFC}">
      <dgm:prSet custT="1"/>
      <dgm:spPr/>
      <dgm:t>
        <a:bodyPr/>
        <a:lstStyle/>
        <a:p>
          <a:pPr rtl="0"/>
          <a:r>
            <a:rPr lang="ru-RU" sz="1600" b="0" baseline="0" dirty="0" smtClean="0"/>
            <a:t>Специальное законодательное регулирование: Федеральный закон N 115-ФЗ </a:t>
          </a:r>
          <a:br>
            <a:rPr lang="ru-RU" sz="1600" b="0" baseline="0" dirty="0" smtClean="0"/>
          </a:br>
          <a:r>
            <a:rPr lang="ru-RU" sz="1600" b="0" baseline="0" dirty="0" smtClean="0"/>
            <a:t>«О концессионных соглашениях» </a:t>
          </a:r>
          <a:endParaRPr lang="en-AU" sz="1600" dirty="0"/>
        </a:p>
      </dgm:t>
    </dgm:pt>
    <dgm:pt modelId="{F85A9845-3679-4D4A-902E-1B5DB17FC047}" type="parTrans" cxnId="{9E9AABCA-E20C-4D04-9DB0-85C8C2D1B089}">
      <dgm:prSet/>
      <dgm:spPr/>
      <dgm:t>
        <a:bodyPr/>
        <a:lstStyle/>
        <a:p>
          <a:endParaRPr lang="en-AU" sz="1600"/>
        </a:p>
      </dgm:t>
    </dgm:pt>
    <dgm:pt modelId="{224C43ED-4820-4BD2-97CF-E3EFFEE76BC8}" type="sibTrans" cxnId="{9E9AABCA-E20C-4D04-9DB0-85C8C2D1B089}">
      <dgm:prSet/>
      <dgm:spPr/>
      <dgm:t>
        <a:bodyPr/>
        <a:lstStyle/>
        <a:p>
          <a:endParaRPr lang="en-AU" sz="1600"/>
        </a:p>
      </dgm:t>
    </dgm:pt>
    <dgm:pt modelId="{533F5333-F571-4CD1-A6D3-B137379A4ED1}">
      <dgm:prSet custT="1"/>
      <dgm:spPr/>
      <dgm:t>
        <a:bodyPr/>
        <a:lstStyle/>
        <a:p>
          <a:pPr rtl="0"/>
          <a:r>
            <a:rPr lang="ru-RU" sz="1600" b="0" baseline="0" dirty="0" smtClean="0"/>
            <a:t>Наличие судебной </a:t>
          </a:r>
          <a:r>
            <a:rPr lang="ru-RU" sz="1600" b="0" baseline="0" dirty="0" smtClean="0"/>
            <a:t>практики в отношении вопросов, прямо не урегулированных законом</a:t>
          </a:r>
          <a:endParaRPr lang="en-AU" sz="1600" dirty="0"/>
        </a:p>
      </dgm:t>
    </dgm:pt>
    <dgm:pt modelId="{D8333029-ED4C-461A-BD11-B8388647A8B9}" type="parTrans" cxnId="{2DA23477-39A0-4209-8424-9C069A3FD7B3}">
      <dgm:prSet/>
      <dgm:spPr/>
      <dgm:t>
        <a:bodyPr/>
        <a:lstStyle/>
        <a:p>
          <a:endParaRPr lang="en-AU" sz="1600"/>
        </a:p>
      </dgm:t>
    </dgm:pt>
    <dgm:pt modelId="{4EF692C6-6A2D-407F-A2ED-24CEA968F776}" type="sibTrans" cxnId="{2DA23477-39A0-4209-8424-9C069A3FD7B3}">
      <dgm:prSet/>
      <dgm:spPr/>
      <dgm:t>
        <a:bodyPr/>
        <a:lstStyle/>
        <a:p>
          <a:endParaRPr lang="en-AU" sz="1600"/>
        </a:p>
      </dgm:t>
    </dgm:pt>
    <dgm:pt modelId="{DE40564D-8FD2-4909-BAF3-841F0C2F36FB}">
      <dgm:prSet custT="1"/>
      <dgm:spPr/>
      <dgm:t>
        <a:bodyPr/>
        <a:lstStyle/>
        <a:p>
          <a:pPr rtl="0"/>
          <a:r>
            <a:rPr lang="ru-RU" sz="1600" b="0" baseline="0" dirty="0" smtClean="0"/>
            <a:t>Возможность комплексного регулирования всех стадий реализации проекта в рамках единого соглашения</a:t>
          </a:r>
          <a:endParaRPr lang="en-AU" sz="1600" dirty="0"/>
        </a:p>
      </dgm:t>
    </dgm:pt>
    <dgm:pt modelId="{D54DEFA3-5596-4FE3-806F-D3BC6CFA6CB2}" type="parTrans" cxnId="{53F6C1B8-26CC-497A-8693-3B063B5442A5}">
      <dgm:prSet/>
      <dgm:spPr/>
      <dgm:t>
        <a:bodyPr/>
        <a:lstStyle/>
        <a:p>
          <a:endParaRPr lang="en-AU" sz="1600"/>
        </a:p>
      </dgm:t>
    </dgm:pt>
    <dgm:pt modelId="{FA96FDBD-703F-4187-822C-72ADFAD58CAC}" type="sibTrans" cxnId="{53F6C1B8-26CC-497A-8693-3B063B5442A5}">
      <dgm:prSet/>
      <dgm:spPr/>
      <dgm:t>
        <a:bodyPr/>
        <a:lstStyle/>
        <a:p>
          <a:endParaRPr lang="en-AU" sz="1600"/>
        </a:p>
      </dgm:t>
    </dgm:pt>
    <dgm:pt modelId="{D3311DCE-DD0C-4373-8A53-18B539CEAD03}">
      <dgm:prSet custT="1"/>
      <dgm:spPr/>
      <dgm:t>
        <a:bodyPr/>
        <a:lstStyle/>
        <a:p>
          <a:pPr rtl="0"/>
          <a:r>
            <a:rPr lang="ru-RU" sz="1600" b="0" baseline="0" smtClean="0"/>
            <a:t>Значительный опыт применения концессионной модели (на федеральном и региональном уровнях)</a:t>
          </a:r>
          <a:endParaRPr lang="en-AU" sz="1600"/>
        </a:p>
      </dgm:t>
    </dgm:pt>
    <dgm:pt modelId="{13464FD7-CCDA-42F4-821E-4C2811AD9860}" type="parTrans" cxnId="{808A86DB-D4CE-4C24-9110-0489AA06B7D3}">
      <dgm:prSet/>
      <dgm:spPr/>
      <dgm:t>
        <a:bodyPr/>
        <a:lstStyle/>
        <a:p>
          <a:endParaRPr lang="en-AU" sz="1600"/>
        </a:p>
      </dgm:t>
    </dgm:pt>
    <dgm:pt modelId="{F2836B09-5F87-431D-BCB2-DF028F0F027F}" type="sibTrans" cxnId="{808A86DB-D4CE-4C24-9110-0489AA06B7D3}">
      <dgm:prSet/>
      <dgm:spPr/>
      <dgm:t>
        <a:bodyPr/>
        <a:lstStyle/>
        <a:p>
          <a:endParaRPr lang="en-AU" sz="1600"/>
        </a:p>
      </dgm:t>
    </dgm:pt>
    <dgm:pt modelId="{27536E47-ACBC-427E-AC6F-FCD41215551D}">
      <dgm:prSet custT="1"/>
      <dgm:spPr/>
      <dgm:t>
        <a:bodyPr/>
        <a:lstStyle/>
        <a:p>
          <a:pPr rtl="0"/>
          <a:r>
            <a:rPr lang="ru-RU" sz="1600" b="0" baseline="0" dirty="0" smtClean="0"/>
            <a:t>Понятная и протестированная схема бюджетирования выплат концессионеру</a:t>
          </a:r>
          <a:endParaRPr lang="en-AU" sz="1600" dirty="0"/>
        </a:p>
      </dgm:t>
    </dgm:pt>
    <dgm:pt modelId="{0F2E5BF3-33F4-4289-8805-4313EF49EDFE}" type="parTrans" cxnId="{8A1AFD64-EDDC-4AD7-BE2D-BB4E0A7F6E9D}">
      <dgm:prSet/>
      <dgm:spPr/>
      <dgm:t>
        <a:bodyPr/>
        <a:lstStyle/>
        <a:p>
          <a:endParaRPr lang="en-AU" sz="1600"/>
        </a:p>
      </dgm:t>
    </dgm:pt>
    <dgm:pt modelId="{C256F4D1-F82B-4A14-9DA0-A2B2F7F40357}" type="sibTrans" cxnId="{8A1AFD64-EDDC-4AD7-BE2D-BB4E0A7F6E9D}">
      <dgm:prSet/>
      <dgm:spPr/>
      <dgm:t>
        <a:bodyPr/>
        <a:lstStyle/>
        <a:p>
          <a:endParaRPr lang="en-AU" sz="1600"/>
        </a:p>
      </dgm:t>
    </dgm:pt>
    <dgm:pt modelId="{02ADB4DD-5F1E-4D56-BED0-28E7D0A2C1AB}" type="pres">
      <dgm:prSet presAssocID="{DED4E280-551A-401A-A50C-D89FF3A58931}" presName="Name0" presStyleCnt="0">
        <dgm:presLayoutVars>
          <dgm:chMax val="7"/>
          <dgm:chPref val="7"/>
          <dgm:dir/>
        </dgm:presLayoutVars>
      </dgm:prSet>
      <dgm:spPr/>
      <dgm:t>
        <a:bodyPr/>
        <a:lstStyle/>
        <a:p>
          <a:endParaRPr lang="en-AU"/>
        </a:p>
      </dgm:t>
    </dgm:pt>
    <dgm:pt modelId="{2E43FC52-0675-4840-A663-2AA843F5C5C7}" type="pres">
      <dgm:prSet presAssocID="{DED4E280-551A-401A-A50C-D89FF3A58931}" presName="Name1" presStyleCnt="0"/>
      <dgm:spPr/>
    </dgm:pt>
    <dgm:pt modelId="{994D0036-8CBB-456D-96C8-179700F0DCDE}" type="pres">
      <dgm:prSet presAssocID="{DED4E280-551A-401A-A50C-D89FF3A58931}" presName="cycle" presStyleCnt="0"/>
      <dgm:spPr/>
    </dgm:pt>
    <dgm:pt modelId="{D50647EA-284A-497A-9428-8E1E925A8C6E}" type="pres">
      <dgm:prSet presAssocID="{DED4E280-551A-401A-A50C-D89FF3A58931}" presName="srcNode" presStyleLbl="node1" presStyleIdx="0" presStyleCnt="6"/>
      <dgm:spPr/>
    </dgm:pt>
    <dgm:pt modelId="{36513A47-0970-400F-836F-E0960FD8E06B}" type="pres">
      <dgm:prSet presAssocID="{DED4E280-551A-401A-A50C-D89FF3A58931}" presName="conn" presStyleLbl="parChTrans1D2" presStyleIdx="0" presStyleCnt="1"/>
      <dgm:spPr/>
      <dgm:t>
        <a:bodyPr/>
        <a:lstStyle/>
        <a:p>
          <a:endParaRPr lang="en-AU"/>
        </a:p>
      </dgm:t>
    </dgm:pt>
    <dgm:pt modelId="{C05FD9EE-E6EF-48AA-83A5-62ECDB709A78}" type="pres">
      <dgm:prSet presAssocID="{DED4E280-551A-401A-A50C-D89FF3A58931}" presName="extraNode" presStyleLbl="node1" presStyleIdx="0" presStyleCnt="6"/>
      <dgm:spPr/>
    </dgm:pt>
    <dgm:pt modelId="{B41FF5B6-1CC2-4987-81A7-FC33116F32C4}" type="pres">
      <dgm:prSet presAssocID="{DED4E280-551A-401A-A50C-D89FF3A58931}" presName="dstNode" presStyleLbl="node1" presStyleIdx="0" presStyleCnt="6"/>
      <dgm:spPr/>
    </dgm:pt>
    <dgm:pt modelId="{E3ABD698-13EA-427B-B71E-C4AB8AF101D0}" type="pres">
      <dgm:prSet presAssocID="{42C223C1-4A97-446C-95F7-52AAE5CCDBF0}" presName="text_1" presStyleLbl="node1" presStyleIdx="0" presStyleCnt="6" custLinFactNeighborY="-30372">
        <dgm:presLayoutVars>
          <dgm:bulletEnabled val="1"/>
        </dgm:presLayoutVars>
      </dgm:prSet>
      <dgm:spPr>
        <a:prstGeom prst="roundRect">
          <a:avLst/>
        </a:prstGeom>
      </dgm:spPr>
      <dgm:t>
        <a:bodyPr/>
        <a:lstStyle/>
        <a:p>
          <a:endParaRPr lang="en-AU"/>
        </a:p>
      </dgm:t>
    </dgm:pt>
    <dgm:pt modelId="{A7CB13E4-DB16-4BCF-A59E-1FB30673C2DA}" type="pres">
      <dgm:prSet presAssocID="{42C223C1-4A97-446C-95F7-52AAE5CCDBF0}" presName="accent_1" presStyleCnt="0"/>
      <dgm:spPr/>
    </dgm:pt>
    <dgm:pt modelId="{675E0BA3-B43B-4E3B-82F7-0A5AB1FD4D7E}" type="pres">
      <dgm:prSet presAssocID="{42C223C1-4A97-446C-95F7-52AAE5CCDBF0}" presName="accentRepeatNode" presStyleLbl="solidFgAcc1" presStyleIdx="0" presStyleCnt="6" custLinFactNeighborY="-26325"/>
      <dgm:spPr/>
    </dgm:pt>
    <dgm:pt modelId="{735C4056-F715-43B2-8861-A420AF508414}" type="pres">
      <dgm:prSet presAssocID="{B6D4368C-B1D2-4D48-8798-D96B75342BFC}" presName="text_2" presStyleLbl="node1" presStyleIdx="1" presStyleCnt="6" custLinFactNeighborY="-50620">
        <dgm:presLayoutVars>
          <dgm:bulletEnabled val="1"/>
        </dgm:presLayoutVars>
      </dgm:prSet>
      <dgm:spPr>
        <a:prstGeom prst="roundRect">
          <a:avLst/>
        </a:prstGeom>
      </dgm:spPr>
      <dgm:t>
        <a:bodyPr/>
        <a:lstStyle/>
        <a:p>
          <a:endParaRPr lang="en-AU"/>
        </a:p>
      </dgm:t>
    </dgm:pt>
    <dgm:pt modelId="{2678A3E3-BED3-4E2B-813B-118997FF7576}" type="pres">
      <dgm:prSet presAssocID="{B6D4368C-B1D2-4D48-8798-D96B75342BFC}" presName="accent_2" presStyleCnt="0"/>
      <dgm:spPr/>
    </dgm:pt>
    <dgm:pt modelId="{0235B0E6-56F5-4DA5-9EC1-10E48BEB1545}" type="pres">
      <dgm:prSet presAssocID="{B6D4368C-B1D2-4D48-8798-D96B75342BFC}" presName="accentRepeatNode" presStyleLbl="solidFgAcc1" presStyleIdx="1" presStyleCnt="6" custLinFactNeighborX="-24300" custLinFactNeighborY="-40500"/>
      <dgm:spPr/>
    </dgm:pt>
    <dgm:pt modelId="{85BEE98C-4C36-4B5E-AE3C-120D9323F477}" type="pres">
      <dgm:prSet presAssocID="{533F5333-F571-4CD1-A6D3-B137379A4ED1}" presName="text_3" presStyleLbl="node1" presStyleIdx="2" presStyleCnt="6" custLinFactNeighborX="-73" custLinFactNeighborY="-60745">
        <dgm:presLayoutVars>
          <dgm:bulletEnabled val="1"/>
        </dgm:presLayoutVars>
      </dgm:prSet>
      <dgm:spPr>
        <a:prstGeom prst="roundRect">
          <a:avLst/>
        </a:prstGeom>
      </dgm:spPr>
      <dgm:t>
        <a:bodyPr/>
        <a:lstStyle/>
        <a:p>
          <a:endParaRPr lang="en-AU"/>
        </a:p>
      </dgm:t>
    </dgm:pt>
    <dgm:pt modelId="{46081C7A-28F1-4321-ABF7-C30581AB911D}" type="pres">
      <dgm:prSet presAssocID="{533F5333-F571-4CD1-A6D3-B137379A4ED1}" presName="accent_3" presStyleCnt="0"/>
      <dgm:spPr/>
    </dgm:pt>
    <dgm:pt modelId="{02832CBA-20A8-4B46-A90E-D81C4DFA718F}" type="pres">
      <dgm:prSet presAssocID="{533F5333-F571-4CD1-A6D3-B137379A4ED1}" presName="accentRepeatNode" presStyleLbl="solidFgAcc1" presStyleIdx="2" presStyleCnt="6" custLinFactNeighborX="-14480" custLinFactNeighborY="-50625"/>
      <dgm:spPr/>
    </dgm:pt>
    <dgm:pt modelId="{32822DD0-CB17-473A-B01C-0493B8EE502C}" type="pres">
      <dgm:prSet presAssocID="{DE40564D-8FD2-4909-BAF3-841F0C2F36FB}" presName="text_4" presStyleLbl="node1" presStyleIdx="3" presStyleCnt="6" custLinFactNeighborX="-223" custLinFactNeighborY="-68091">
        <dgm:presLayoutVars>
          <dgm:bulletEnabled val="1"/>
        </dgm:presLayoutVars>
      </dgm:prSet>
      <dgm:spPr>
        <a:prstGeom prst="roundRect">
          <a:avLst/>
        </a:prstGeom>
      </dgm:spPr>
      <dgm:t>
        <a:bodyPr/>
        <a:lstStyle/>
        <a:p>
          <a:endParaRPr lang="en-AU"/>
        </a:p>
      </dgm:t>
    </dgm:pt>
    <dgm:pt modelId="{83640C4B-AD9E-4521-8F17-FEA4905D9C67}" type="pres">
      <dgm:prSet presAssocID="{DE40564D-8FD2-4909-BAF3-841F0C2F36FB}" presName="accent_4" presStyleCnt="0"/>
      <dgm:spPr/>
    </dgm:pt>
    <dgm:pt modelId="{87D5C518-5BAD-43DA-A59B-84B08EF07DED}" type="pres">
      <dgm:prSet presAssocID="{DE40564D-8FD2-4909-BAF3-841F0C2F36FB}" presName="accentRepeatNode" presStyleLbl="solidFgAcc1" presStyleIdx="3" presStyleCnt="6" custLinFactNeighborX="-862" custLinFactNeighborY="-56624"/>
      <dgm:spPr/>
    </dgm:pt>
    <dgm:pt modelId="{517B6106-E78C-4C57-8DFF-5D83A967103C}" type="pres">
      <dgm:prSet presAssocID="{D3311DCE-DD0C-4373-8A53-18B539CEAD03}" presName="text_5" presStyleLbl="node1" presStyleIdx="4" presStyleCnt="6" custLinFactNeighborY="55682">
        <dgm:presLayoutVars>
          <dgm:bulletEnabled val="1"/>
        </dgm:presLayoutVars>
      </dgm:prSet>
      <dgm:spPr/>
      <dgm:t>
        <a:bodyPr/>
        <a:lstStyle/>
        <a:p>
          <a:endParaRPr lang="en-GB"/>
        </a:p>
      </dgm:t>
    </dgm:pt>
    <dgm:pt modelId="{894CF180-30B9-454C-8540-35C5FBA1A143}" type="pres">
      <dgm:prSet presAssocID="{D3311DCE-DD0C-4373-8A53-18B539CEAD03}" presName="accent_5" presStyleCnt="0"/>
      <dgm:spPr/>
    </dgm:pt>
    <dgm:pt modelId="{9E88DED1-53B6-44A7-8F83-575927814212}" type="pres">
      <dgm:prSet presAssocID="{D3311DCE-DD0C-4373-8A53-18B539CEAD03}" presName="accentRepeatNode" presStyleLbl="solidFgAcc1" presStyleIdx="4" presStyleCnt="6" custLinFactNeighborX="-22518" custLinFactNeighborY="38474"/>
      <dgm:spPr/>
    </dgm:pt>
    <dgm:pt modelId="{C2DC1BED-25FF-4B8B-A11E-CE815491B8D7}" type="pres">
      <dgm:prSet presAssocID="{27536E47-ACBC-427E-AC6F-FCD41215551D}" presName="text_6" presStyleLbl="node1" presStyleIdx="5" presStyleCnt="6" custLinFactNeighborY="27841">
        <dgm:presLayoutVars>
          <dgm:bulletEnabled val="1"/>
        </dgm:presLayoutVars>
      </dgm:prSet>
      <dgm:spPr/>
      <dgm:t>
        <a:bodyPr/>
        <a:lstStyle/>
        <a:p>
          <a:endParaRPr lang="en-GB"/>
        </a:p>
      </dgm:t>
    </dgm:pt>
    <dgm:pt modelId="{2B763A42-7437-4B6D-A558-2D1755F2D645}" type="pres">
      <dgm:prSet presAssocID="{27536E47-ACBC-427E-AC6F-FCD41215551D}" presName="accent_6" presStyleCnt="0"/>
      <dgm:spPr/>
    </dgm:pt>
    <dgm:pt modelId="{86630201-EC03-48AD-8656-D4C4C7FAE9AE}" type="pres">
      <dgm:prSet presAssocID="{27536E47-ACBC-427E-AC6F-FCD41215551D}" presName="accentRepeatNode" presStyleLbl="solidFgAcc1" presStyleIdx="5" presStyleCnt="6" custLinFactNeighborY="24300"/>
      <dgm:spPr/>
      <dgm:t>
        <a:bodyPr/>
        <a:lstStyle/>
        <a:p>
          <a:endParaRPr lang="en-GB"/>
        </a:p>
      </dgm:t>
    </dgm:pt>
  </dgm:ptLst>
  <dgm:cxnLst>
    <dgm:cxn modelId="{291155A9-0534-4E5C-A6E2-DFF420438AE8}" type="presOf" srcId="{DED4E280-551A-401A-A50C-D89FF3A58931}" destId="{02ADB4DD-5F1E-4D56-BED0-28E7D0A2C1AB}" srcOrd="0" destOrd="0" presId="urn:microsoft.com/office/officeart/2008/layout/VerticalCurvedList"/>
    <dgm:cxn modelId="{4AB424A0-2475-42D7-8E9F-09B3A326C413}" type="presOf" srcId="{DE40564D-8FD2-4909-BAF3-841F0C2F36FB}" destId="{32822DD0-CB17-473A-B01C-0493B8EE502C}" srcOrd="0" destOrd="0" presId="urn:microsoft.com/office/officeart/2008/layout/VerticalCurvedList"/>
    <dgm:cxn modelId="{03C8EA27-90BA-4DD6-9EB6-9A23630FAFC1}" type="presOf" srcId="{D3311DCE-DD0C-4373-8A53-18B539CEAD03}" destId="{517B6106-E78C-4C57-8DFF-5D83A967103C}" srcOrd="0" destOrd="0" presId="urn:microsoft.com/office/officeart/2008/layout/VerticalCurvedList"/>
    <dgm:cxn modelId="{91116277-A03E-43E6-A4A3-FA4238CE5152}" type="presOf" srcId="{533F5333-F571-4CD1-A6D3-B137379A4ED1}" destId="{85BEE98C-4C36-4B5E-AE3C-120D9323F477}" srcOrd="0" destOrd="0" presId="urn:microsoft.com/office/officeart/2008/layout/VerticalCurvedList"/>
    <dgm:cxn modelId="{1949CAAA-4B0C-4432-B6AA-EF0E1F3A5006}" type="presOf" srcId="{27536E47-ACBC-427E-AC6F-FCD41215551D}" destId="{C2DC1BED-25FF-4B8B-A11E-CE815491B8D7}" srcOrd="0" destOrd="0" presId="urn:microsoft.com/office/officeart/2008/layout/VerticalCurvedList"/>
    <dgm:cxn modelId="{2EB5EC54-81F4-4510-88C4-B8BC62CAE556}" srcId="{DED4E280-551A-401A-A50C-D89FF3A58931}" destId="{42C223C1-4A97-446C-95F7-52AAE5CCDBF0}" srcOrd="0" destOrd="0" parTransId="{39056A6E-948C-4503-8E0A-7DACE5910AA5}" sibTransId="{C41B5229-F40E-4BF1-8C9F-31AC8C00DD58}"/>
    <dgm:cxn modelId="{8A1AFD64-EDDC-4AD7-BE2D-BB4E0A7F6E9D}" srcId="{DED4E280-551A-401A-A50C-D89FF3A58931}" destId="{27536E47-ACBC-427E-AC6F-FCD41215551D}" srcOrd="5" destOrd="0" parTransId="{0F2E5BF3-33F4-4289-8805-4313EF49EDFE}" sibTransId="{C256F4D1-F82B-4A14-9DA0-A2B2F7F40357}"/>
    <dgm:cxn modelId="{FBDE1A5E-E853-4063-94EB-59DD08719E3E}" type="presOf" srcId="{B6D4368C-B1D2-4D48-8798-D96B75342BFC}" destId="{735C4056-F715-43B2-8861-A420AF508414}" srcOrd="0" destOrd="0" presId="urn:microsoft.com/office/officeart/2008/layout/VerticalCurvedList"/>
    <dgm:cxn modelId="{3783D89F-7645-4E7D-866F-C581ACE35D1F}" type="presOf" srcId="{C41B5229-F40E-4BF1-8C9F-31AC8C00DD58}" destId="{36513A47-0970-400F-836F-E0960FD8E06B}" srcOrd="0" destOrd="0" presId="urn:microsoft.com/office/officeart/2008/layout/VerticalCurvedList"/>
    <dgm:cxn modelId="{FA487026-0011-4CC4-AE96-23B0C766CC06}" type="presOf" srcId="{42C223C1-4A97-446C-95F7-52AAE5CCDBF0}" destId="{E3ABD698-13EA-427B-B71E-C4AB8AF101D0}" srcOrd="0" destOrd="0" presId="urn:microsoft.com/office/officeart/2008/layout/VerticalCurvedList"/>
    <dgm:cxn modelId="{808A86DB-D4CE-4C24-9110-0489AA06B7D3}" srcId="{DED4E280-551A-401A-A50C-D89FF3A58931}" destId="{D3311DCE-DD0C-4373-8A53-18B539CEAD03}" srcOrd="4" destOrd="0" parTransId="{13464FD7-CCDA-42F4-821E-4C2811AD9860}" sibTransId="{F2836B09-5F87-431D-BCB2-DF028F0F027F}"/>
    <dgm:cxn modelId="{53F6C1B8-26CC-497A-8693-3B063B5442A5}" srcId="{DED4E280-551A-401A-A50C-D89FF3A58931}" destId="{DE40564D-8FD2-4909-BAF3-841F0C2F36FB}" srcOrd="3" destOrd="0" parTransId="{D54DEFA3-5596-4FE3-806F-D3BC6CFA6CB2}" sibTransId="{FA96FDBD-703F-4187-822C-72ADFAD58CAC}"/>
    <dgm:cxn modelId="{2DA23477-39A0-4209-8424-9C069A3FD7B3}" srcId="{DED4E280-551A-401A-A50C-D89FF3A58931}" destId="{533F5333-F571-4CD1-A6D3-B137379A4ED1}" srcOrd="2" destOrd="0" parTransId="{D8333029-ED4C-461A-BD11-B8388647A8B9}" sibTransId="{4EF692C6-6A2D-407F-A2ED-24CEA968F776}"/>
    <dgm:cxn modelId="{9E9AABCA-E20C-4D04-9DB0-85C8C2D1B089}" srcId="{DED4E280-551A-401A-A50C-D89FF3A58931}" destId="{B6D4368C-B1D2-4D48-8798-D96B75342BFC}" srcOrd="1" destOrd="0" parTransId="{F85A9845-3679-4D4A-902E-1B5DB17FC047}" sibTransId="{224C43ED-4820-4BD2-97CF-E3EFFEE76BC8}"/>
    <dgm:cxn modelId="{5932D21C-2F45-4063-9939-DFE44B36CAA2}" type="presParOf" srcId="{02ADB4DD-5F1E-4D56-BED0-28E7D0A2C1AB}" destId="{2E43FC52-0675-4840-A663-2AA843F5C5C7}" srcOrd="0" destOrd="0" presId="urn:microsoft.com/office/officeart/2008/layout/VerticalCurvedList"/>
    <dgm:cxn modelId="{90344BE3-D7E8-4E33-A33C-13B2B21ED612}" type="presParOf" srcId="{2E43FC52-0675-4840-A663-2AA843F5C5C7}" destId="{994D0036-8CBB-456D-96C8-179700F0DCDE}" srcOrd="0" destOrd="0" presId="urn:microsoft.com/office/officeart/2008/layout/VerticalCurvedList"/>
    <dgm:cxn modelId="{6C5EDC8F-2018-4995-BE64-3E42267C0E2D}" type="presParOf" srcId="{994D0036-8CBB-456D-96C8-179700F0DCDE}" destId="{D50647EA-284A-497A-9428-8E1E925A8C6E}" srcOrd="0" destOrd="0" presId="urn:microsoft.com/office/officeart/2008/layout/VerticalCurvedList"/>
    <dgm:cxn modelId="{B633270A-4487-4927-8592-ECF354C0A829}" type="presParOf" srcId="{994D0036-8CBB-456D-96C8-179700F0DCDE}" destId="{36513A47-0970-400F-836F-E0960FD8E06B}" srcOrd="1" destOrd="0" presId="urn:microsoft.com/office/officeart/2008/layout/VerticalCurvedList"/>
    <dgm:cxn modelId="{7619B346-0C8E-40EC-90C7-0B187557182A}" type="presParOf" srcId="{994D0036-8CBB-456D-96C8-179700F0DCDE}" destId="{C05FD9EE-E6EF-48AA-83A5-62ECDB709A78}" srcOrd="2" destOrd="0" presId="urn:microsoft.com/office/officeart/2008/layout/VerticalCurvedList"/>
    <dgm:cxn modelId="{F52C92DF-EE75-4AE1-A77E-A2824ED7F7FB}" type="presParOf" srcId="{994D0036-8CBB-456D-96C8-179700F0DCDE}" destId="{B41FF5B6-1CC2-4987-81A7-FC33116F32C4}" srcOrd="3" destOrd="0" presId="urn:microsoft.com/office/officeart/2008/layout/VerticalCurvedList"/>
    <dgm:cxn modelId="{8F8E711A-C797-4650-935D-2CB285566D51}" type="presParOf" srcId="{2E43FC52-0675-4840-A663-2AA843F5C5C7}" destId="{E3ABD698-13EA-427B-B71E-C4AB8AF101D0}" srcOrd="1" destOrd="0" presId="urn:microsoft.com/office/officeart/2008/layout/VerticalCurvedList"/>
    <dgm:cxn modelId="{7812A37B-3469-442A-BD56-70FAB5D9F2B9}" type="presParOf" srcId="{2E43FC52-0675-4840-A663-2AA843F5C5C7}" destId="{A7CB13E4-DB16-4BCF-A59E-1FB30673C2DA}" srcOrd="2" destOrd="0" presId="urn:microsoft.com/office/officeart/2008/layout/VerticalCurvedList"/>
    <dgm:cxn modelId="{3BA397BD-9874-4DE1-BE52-6AB5B0FBE150}" type="presParOf" srcId="{A7CB13E4-DB16-4BCF-A59E-1FB30673C2DA}" destId="{675E0BA3-B43B-4E3B-82F7-0A5AB1FD4D7E}" srcOrd="0" destOrd="0" presId="urn:microsoft.com/office/officeart/2008/layout/VerticalCurvedList"/>
    <dgm:cxn modelId="{2DF3193F-0A98-4FFF-B05E-1A11AB52BBC9}" type="presParOf" srcId="{2E43FC52-0675-4840-A663-2AA843F5C5C7}" destId="{735C4056-F715-43B2-8861-A420AF508414}" srcOrd="3" destOrd="0" presId="urn:microsoft.com/office/officeart/2008/layout/VerticalCurvedList"/>
    <dgm:cxn modelId="{A1C0430D-F83D-44A6-B171-1026F800EA37}" type="presParOf" srcId="{2E43FC52-0675-4840-A663-2AA843F5C5C7}" destId="{2678A3E3-BED3-4E2B-813B-118997FF7576}" srcOrd="4" destOrd="0" presId="urn:microsoft.com/office/officeart/2008/layout/VerticalCurvedList"/>
    <dgm:cxn modelId="{5827568E-947F-48DC-AF6D-73D5821764CC}" type="presParOf" srcId="{2678A3E3-BED3-4E2B-813B-118997FF7576}" destId="{0235B0E6-56F5-4DA5-9EC1-10E48BEB1545}" srcOrd="0" destOrd="0" presId="urn:microsoft.com/office/officeart/2008/layout/VerticalCurvedList"/>
    <dgm:cxn modelId="{904EF7D6-BBD8-47D5-8E4F-9331F961FD5C}" type="presParOf" srcId="{2E43FC52-0675-4840-A663-2AA843F5C5C7}" destId="{85BEE98C-4C36-4B5E-AE3C-120D9323F477}" srcOrd="5" destOrd="0" presId="urn:microsoft.com/office/officeart/2008/layout/VerticalCurvedList"/>
    <dgm:cxn modelId="{4C1DF86F-FE72-413F-8763-5A51018215F3}" type="presParOf" srcId="{2E43FC52-0675-4840-A663-2AA843F5C5C7}" destId="{46081C7A-28F1-4321-ABF7-C30581AB911D}" srcOrd="6" destOrd="0" presId="urn:microsoft.com/office/officeart/2008/layout/VerticalCurvedList"/>
    <dgm:cxn modelId="{D7DB12C1-0A87-42EC-99ED-683019E2FA14}" type="presParOf" srcId="{46081C7A-28F1-4321-ABF7-C30581AB911D}" destId="{02832CBA-20A8-4B46-A90E-D81C4DFA718F}" srcOrd="0" destOrd="0" presId="urn:microsoft.com/office/officeart/2008/layout/VerticalCurvedList"/>
    <dgm:cxn modelId="{CB043D09-B999-4F27-AE0E-EBB59050EFF9}" type="presParOf" srcId="{2E43FC52-0675-4840-A663-2AA843F5C5C7}" destId="{32822DD0-CB17-473A-B01C-0493B8EE502C}" srcOrd="7" destOrd="0" presId="urn:microsoft.com/office/officeart/2008/layout/VerticalCurvedList"/>
    <dgm:cxn modelId="{5B1E49FD-8C8E-4F19-8256-2A602DFDAC3E}" type="presParOf" srcId="{2E43FC52-0675-4840-A663-2AA843F5C5C7}" destId="{83640C4B-AD9E-4521-8F17-FEA4905D9C67}" srcOrd="8" destOrd="0" presId="urn:microsoft.com/office/officeart/2008/layout/VerticalCurvedList"/>
    <dgm:cxn modelId="{F12AE7E6-12C2-4D31-ADAB-FFCF9372F3BE}" type="presParOf" srcId="{83640C4B-AD9E-4521-8F17-FEA4905D9C67}" destId="{87D5C518-5BAD-43DA-A59B-84B08EF07DED}" srcOrd="0" destOrd="0" presId="urn:microsoft.com/office/officeart/2008/layout/VerticalCurvedList"/>
    <dgm:cxn modelId="{0E2A25AE-3E18-407F-BE69-6234DC103C26}" type="presParOf" srcId="{2E43FC52-0675-4840-A663-2AA843F5C5C7}" destId="{517B6106-E78C-4C57-8DFF-5D83A967103C}" srcOrd="9" destOrd="0" presId="urn:microsoft.com/office/officeart/2008/layout/VerticalCurvedList"/>
    <dgm:cxn modelId="{6E7C45EE-6AAA-48F8-A95D-D9FD3EFF32FA}" type="presParOf" srcId="{2E43FC52-0675-4840-A663-2AA843F5C5C7}" destId="{894CF180-30B9-454C-8540-35C5FBA1A143}" srcOrd="10" destOrd="0" presId="urn:microsoft.com/office/officeart/2008/layout/VerticalCurvedList"/>
    <dgm:cxn modelId="{331D12C6-6E0A-437C-87F4-E081C3FD14D7}" type="presParOf" srcId="{894CF180-30B9-454C-8540-35C5FBA1A143}" destId="{9E88DED1-53B6-44A7-8F83-575927814212}" srcOrd="0" destOrd="0" presId="urn:microsoft.com/office/officeart/2008/layout/VerticalCurvedList"/>
    <dgm:cxn modelId="{F77FC700-C6C8-46E5-80C9-3CA102E579D9}" type="presParOf" srcId="{2E43FC52-0675-4840-A663-2AA843F5C5C7}" destId="{C2DC1BED-25FF-4B8B-A11E-CE815491B8D7}" srcOrd="11" destOrd="0" presId="urn:microsoft.com/office/officeart/2008/layout/VerticalCurvedList"/>
    <dgm:cxn modelId="{58562EBE-11BE-4EAF-819C-D98D1BDDD75C}" type="presParOf" srcId="{2E43FC52-0675-4840-A663-2AA843F5C5C7}" destId="{2B763A42-7437-4B6D-A558-2D1755F2D645}" srcOrd="12" destOrd="0" presId="urn:microsoft.com/office/officeart/2008/layout/VerticalCurvedList"/>
    <dgm:cxn modelId="{CC26DB07-FA34-4AF3-9DC4-BAECE0578F0A}" type="presParOf" srcId="{2B763A42-7437-4B6D-A558-2D1755F2D645}" destId="{86630201-EC03-48AD-8656-D4C4C7FAE9A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EF159-F2F0-4430-BF6F-80B698280A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E336A04B-D8CD-4202-AC63-937926DC2CD6}">
      <dgm:prSet phldrT="[Text]" custT="1"/>
      <dgm:spPr/>
      <dgm:t>
        <a:bodyPr/>
        <a:lstStyle/>
        <a:p>
          <a:pPr rtl="0"/>
          <a:r>
            <a:rPr lang="ru-RU" sz="1400" b="1" dirty="0" smtClean="0"/>
            <a:t>В 69 субъектах РФ приняты Законы о ГЧП</a:t>
          </a:r>
          <a:endParaRPr lang="en-AU" sz="1400" b="1" dirty="0"/>
        </a:p>
      </dgm:t>
    </dgm:pt>
    <dgm:pt modelId="{C4302F5D-8753-4E1D-99BD-348C40B2E123}" type="parTrans" cxnId="{F300AD62-E299-4CE6-A7DC-F9F7936C5C69}">
      <dgm:prSet/>
      <dgm:spPr/>
      <dgm:t>
        <a:bodyPr/>
        <a:lstStyle/>
        <a:p>
          <a:endParaRPr lang="en-AU" sz="1400"/>
        </a:p>
      </dgm:t>
    </dgm:pt>
    <dgm:pt modelId="{14D32C4F-760E-4FBD-B77E-9CEAB40D7351}" type="sibTrans" cxnId="{F300AD62-E299-4CE6-A7DC-F9F7936C5C69}">
      <dgm:prSet/>
      <dgm:spPr/>
      <dgm:t>
        <a:bodyPr/>
        <a:lstStyle/>
        <a:p>
          <a:endParaRPr lang="en-AU" sz="1400"/>
        </a:p>
      </dgm:t>
    </dgm:pt>
    <dgm:pt modelId="{66560EF4-152F-4C6C-861B-EFA98760DA06}">
      <dgm:prSet custT="1"/>
      <dgm:spPr>
        <a:solidFill>
          <a:schemeClr val="accent2"/>
        </a:solidFill>
      </dgm:spPr>
      <dgm:t>
        <a:bodyPr/>
        <a:lstStyle/>
        <a:p>
          <a:r>
            <a:rPr lang="ru-RU" sz="1400" b="1" dirty="0" smtClean="0"/>
            <a:t>Существует успешная практика реализации проектов, которые были осуществлены на базе региональных законов:</a:t>
          </a:r>
          <a:endParaRPr lang="en-GB" sz="1400" b="1" dirty="0"/>
        </a:p>
      </dgm:t>
    </dgm:pt>
    <dgm:pt modelId="{1293488D-3EB8-4851-AA3A-2E586A8E95A3}" type="parTrans" cxnId="{8A41B81B-FF6A-4C09-9A2B-9228B9FE0E68}">
      <dgm:prSet/>
      <dgm:spPr/>
      <dgm:t>
        <a:bodyPr/>
        <a:lstStyle/>
        <a:p>
          <a:endParaRPr lang="en-AU" sz="1400"/>
        </a:p>
      </dgm:t>
    </dgm:pt>
    <dgm:pt modelId="{597CADA0-13B7-43B5-BC9C-57481715F201}" type="sibTrans" cxnId="{8A41B81B-FF6A-4C09-9A2B-9228B9FE0E68}">
      <dgm:prSet/>
      <dgm:spPr/>
      <dgm:t>
        <a:bodyPr/>
        <a:lstStyle/>
        <a:p>
          <a:endParaRPr lang="en-AU" sz="1400"/>
        </a:p>
      </dgm:t>
    </dgm:pt>
    <dgm:pt modelId="{36943CD5-8F53-4BF8-8133-F94BDD29FAE3}">
      <dgm:prSet custT="1"/>
      <dgm:spPr/>
      <dgm:t>
        <a:bodyPr/>
        <a:lstStyle/>
        <a:p>
          <a:pPr marL="114300" indent="0" defTabSz="622300" rtl="0">
            <a:lnSpc>
              <a:spcPct val="90000"/>
            </a:lnSpc>
            <a:spcBef>
              <a:spcPct val="0"/>
            </a:spcBef>
            <a:spcAft>
              <a:spcPct val="15000"/>
            </a:spcAft>
            <a:buNone/>
          </a:pPr>
          <a:r>
            <a:rPr lang="ru-RU" sz="1400" dirty="0" smtClean="0"/>
            <a:t> Западный Скоростной Диаметр, Аэропорт «Пулково»</a:t>
          </a:r>
        </a:p>
      </dgm:t>
    </dgm:pt>
    <dgm:pt modelId="{C997E4E1-CA2F-4BFA-AB00-DC2A5FEBDA34}" type="parTrans" cxnId="{89D6D916-5AC1-4CB9-B9F5-4E137994D756}">
      <dgm:prSet/>
      <dgm:spPr/>
      <dgm:t>
        <a:bodyPr/>
        <a:lstStyle/>
        <a:p>
          <a:endParaRPr lang="en-AU" sz="1400"/>
        </a:p>
      </dgm:t>
    </dgm:pt>
    <dgm:pt modelId="{B932B944-89CD-465E-B67C-BD30960AFDC1}" type="sibTrans" cxnId="{89D6D916-5AC1-4CB9-B9F5-4E137994D756}">
      <dgm:prSet/>
      <dgm:spPr/>
      <dgm:t>
        <a:bodyPr/>
        <a:lstStyle/>
        <a:p>
          <a:endParaRPr lang="en-AU" sz="1400"/>
        </a:p>
      </dgm:t>
    </dgm:pt>
    <dgm:pt modelId="{D238DEAF-9256-4AC4-AE52-E473DC62C27D}">
      <dgm:prSet custT="1"/>
      <dgm:spPr>
        <a:solidFill>
          <a:schemeClr val="accent2"/>
        </a:solidFill>
      </dgm:spPr>
      <dgm:t>
        <a:bodyPr/>
        <a:lstStyle/>
        <a:p>
          <a:r>
            <a:rPr lang="ru-RU" sz="1400" b="1" dirty="0" smtClean="0"/>
            <a:t>С принятием Федерального закона о ГЧП возникают риски несоответствия норм региональных законов о ГЧП нормам федерального закона («дедушкина оговорка» и др.)</a:t>
          </a:r>
        </a:p>
      </dgm:t>
    </dgm:pt>
    <dgm:pt modelId="{70893CA4-E515-44C6-9293-7631B24D3628}" type="parTrans" cxnId="{B926D67C-4726-4B26-B83A-1D4DACFF3225}">
      <dgm:prSet/>
      <dgm:spPr/>
      <dgm:t>
        <a:bodyPr/>
        <a:lstStyle/>
        <a:p>
          <a:endParaRPr lang="en-AU" sz="1400"/>
        </a:p>
      </dgm:t>
    </dgm:pt>
    <dgm:pt modelId="{9D30E27A-5AFB-491A-9B8E-9C600CA97176}" type="sibTrans" cxnId="{B926D67C-4726-4B26-B83A-1D4DACFF3225}">
      <dgm:prSet/>
      <dgm:spPr/>
      <dgm:t>
        <a:bodyPr/>
        <a:lstStyle/>
        <a:p>
          <a:endParaRPr lang="en-AU" sz="1400"/>
        </a:p>
      </dgm:t>
    </dgm:pt>
    <dgm:pt modelId="{3869C0AC-DFA2-430F-9CB6-BF0C97637761}" type="pres">
      <dgm:prSet presAssocID="{D50EF159-F2F0-4430-BF6F-80B698280A45}" presName="linear" presStyleCnt="0">
        <dgm:presLayoutVars>
          <dgm:dir/>
          <dgm:animLvl val="lvl"/>
          <dgm:resizeHandles val="exact"/>
        </dgm:presLayoutVars>
      </dgm:prSet>
      <dgm:spPr/>
      <dgm:t>
        <a:bodyPr/>
        <a:lstStyle/>
        <a:p>
          <a:endParaRPr lang="en-GB"/>
        </a:p>
      </dgm:t>
    </dgm:pt>
    <dgm:pt modelId="{B2777A37-EC46-4DE7-9CC1-1AA7906B0967}" type="pres">
      <dgm:prSet presAssocID="{E336A04B-D8CD-4202-AC63-937926DC2CD6}" presName="parentLin" presStyleCnt="0"/>
      <dgm:spPr/>
    </dgm:pt>
    <dgm:pt modelId="{467A2830-712E-4362-99F9-BAE0886E83A4}" type="pres">
      <dgm:prSet presAssocID="{E336A04B-D8CD-4202-AC63-937926DC2CD6}" presName="parentLeftMargin" presStyleLbl="node1" presStyleIdx="0" presStyleCnt="3"/>
      <dgm:spPr/>
      <dgm:t>
        <a:bodyPr/>
        <a:lstStyle/>
        <a:p>
          <a:endParaRPr lang="en-GB"/>
        </a:p>
      </dgm:t>
    </dgm:pt>
    <dgm:pt modelId="{C57288D1-9C21-4728-BE6E-02B3A8E3BC73}" type="pres">
      <dgm:prSet presAssocID="{E336A04B-D8CD-4202-AC63-937926DC2CD6}" presName="parentText" presStyleLbl="node1" presStyleIdx="0" presStyleCnt="3">
        <dgm:presLayoutVars>
          <dgm:chMax val="0"/>
          <dgm:bulletEnabled val="1"/>
        </dgm:presLayoutVars>
      </dgm:prSet>
      <dgm:spPr/>
      <dgm:t>
        <a:bodyPr/>
        <a:lstStyle/>
        <a:p>
          <a:endParaRPr lang="en-AU"/>
        </a:p>
      </dgm:t>
    </dgm:pt>
    <dgm:pt modelId="{B19127CD-C013-4533-A353-7FA24DC66D95}" type="pres">
      <dgm:prSet presAssocID="{E336A04B-D8CD-4202-AC63-937926DC2CD6}" presName="negativeSpace" presStyleCnt="0"/>
      <dgm:spPr/>
    </dgm:pt>
    <dgm:pt modelId="{E7C06650-DBF0-45A5-B6FD-2986644B8E45}" type="pres">
      <dgm:prSet presAssocID="{E336A04B-D8CD-4202-AC63-937926DC2CD6}" presName="childText" presStyleLbl="conFgAcc1" presStyleIdx="0" presStyleCnt="3">
        <dgm:presLayoutVars>
          <dgm:bulletEnabled val="1"/>
        </dgm:presLayoutVars>
      </dgm:prSet>
      <dgm:spPr/>
    </dgm:pt>
    <dgm:pt modelId="{65F9AC46-F4A9-49C0-B76A-326FF8C84364}" type="pres">
      <dgm:prSet presAssocID="{14D32C4F-760E-4FBD-B77E-9CEAB40D7351}" presName="spaceBetweenRectangles" presStyleCnt="0"/>
      <dgm:spPr/>
    </dgm:pt>
    <dgm:pt modelId="{AA57D5C5-3A09-4208-9BDA-C312514BC35E}" type="pres">
      <dgm:prSet presAssocID="{66560EF4-152F-4C6C-861B-EFA98760DA06}" presName="parentLin" presStyleCnt="0"/>
      <dgm:spPr/>
    </dgm:pt>
    <dgm:pt modelId="{951A7FCA-6240-4649-AFD1-3934987F08E4}" type="pres">
      <dgm:prSet presAssocID="{66560EF4-152F-4C6C-861B-EFA98760DA06}" presName="parentLeftMargin" presStyleLbl="node1" presStyleIdx="0" presStyleCnt="3"/>
      <dgm:spPr/>
      <dgm:t>
        <a:bodyPr/>
        <a:lstStyle/>
        <a:p>
          <a:endParaRPr lang="en-GB"/>
        </a:p>
      </dgm:t>
    </dgm:pt>
    <dgm:pt modelId="{304B1312-E035-4A7F-9F19-47E077B55174}" type="pres">
      <dgm:prSet presAssocID="{66560EF4-152F-4C6C-861B-EFA98760DA06}" presName="parentText" presStyleLbl="node1" presStyleIdx="1" presStyleCnt="3">
        <dgm:presLayoutVars>
          <dgm:chMax val="0"/>
          <dgm:bulletEnabled val="1"/>
        </dgm:presLayoutVars>
      </dgm:prSet>
      <dgm:spPr/>
      <dgm:t>
        <a:bodyPr/>
        <a:lstStyle/>
        <a:p>
          <a:endParaRPr lang="en-GB"/>
        </a:p>
      </dgm:t>
    </dgm:pt>
    <dgm:pt modelId="{3C08BA10-A2D8-473E-A669-882BE9BB1642}" type="pres">
      <dgm:prSet presAssocID="{66560EF4-152F-4C6C-861B-EFA98760DA06}" presName="negativeSpace" presStyleCnt="0"/>
      <dgm:spPr/>
    </dgm:pt>
    <dgm:pt modelId="{A24A90B6-F791-472E-A592-BCBC3D6CB9A9}" type="pres">
      <dgm:prSet presAssocID="{66560EF4-152F-4C6C-861B-EFA98760DA06}" presName="childText" presStyleLbl="conFgAcc1" presStyleIdx="1" presStyleCnt="3">
        <dgm:presLayoutVars>
          <dgm:bulletEnabled val="1"/>
        </dgm:presLayoutVars>
      </dgm:prSet>
      <dgm:spPr/>
      <dgm:t>
        <a:bodyPr/>
        <a:lstStyle/>
        <a:p>
          <a:endParaRPr lang="en-AU"/>
        </a:p>
      </dgm:t>
    </dgm:pt>
    <dgm:pt modelId="{F3BCAB82-A1D5-4E30-9386-3C6EFFCA78F0}" type="pres">
      <dgm:prSet presAssocID="{597CADA0-13B7-43B5-BC9C-57481715F201}" presName="spaceBetweenRectangles" presStyleCnt="0"/>
      <dgm:spPr/>
    </dgm:pt>
    <dgm:pt modelId="{A8DF6550-B6E8-4D79-9AE0-7F2E901A7033}" type="pres">
      <dgm:prSet presAssocID="{D238DEAF-9256-4AC4-AE52-E473DC62C27D}" presName="parentLin" presStyleCnt="0"/>
      <dgm:spPr/>
    </dgm:pt>
    <dgm:pt modelId="{A1BBA562-0B8E-4EAC-9C2F-DDD21B5FEF5F}" type="pres">
      <dgm:prSet presAssocID="{D238DEAF-9256-4AC4-AE52-E473DC62C27D}" presName="parentLeftMargin" presStyleLbl="node1" presStyleIdx="1" presStyleCnt="3"/>
      <dgm:spPr/>
      <dgm:t>
        <a:bodyPr/>
        <a:lstStyle/>
        <a:p>
          <a:endParaRPr lang="en-GB"/>
        </a:p>
      </dgm:t>
    </dgm:pt>
    <dgm:pt modelId="{A87CD3DE-48C9-4C73-BC2D-F9707CD51A59}" type="pres">
      <dgm:prSet presAssocID="{D238DEAF-9256-4AC4-AE52-E473DC62C27D}" presName="parentText" presStyleLbl="node1" presStyleIdx="2" presStyleCnt="3">
        <dgm:presLayoutVars>
          <dgm:chMax val="0"/>
          <dgm:bulletEnabled val="1"/>
        </dgm:presLayoutVars>
      </dgm:prSet>
      <dgm:spPr/>
      <dgm:t>
        <a:bodyPr/>
        <a:lstStyle/>
        <a:p>
          <a:endParaRPr lang="en-GB"/>
        </a:p>
      </dgm:t>
    </dgm:pt>
    <dgm:pt modelId="{9566646A-BA74-411C-9DE6-F11EFD75E02C}" type="pres">
      <dgm:prSet presAssocID="{D238DEAF-9256-4AC4-AE52-E473DC62C27D}" presName="negativeSpace" presStyleCnt="0"/>
      <dgm:spPr/>
    </dgm:pt>
    <dgm:pt modelId="{82A89288-FD6B-4350-9C9A-6073062C9431}" type="pres">
      <dgm:prSet presAssocID="{D238DEAF-9256-4AC4-AE52-E473DC62C27D}" presName="childText" presStyleLbl="conFgAcc1" presStyleIdx="2" presStyleCnt="3">
        <dgm:presLayoutVars>
          <dgm:bulletEnabled val="1"/>
        </dgm:presLayoutVars>
      </dgm:prSet>
      <dgm:spPr/>
      <dgm:t>
        <a:bodyPr/>
        <a:lstStyle/>
        <a:p>
          <a:endParaRPr lang="en-AU"/>
        </a:p>
      </dgm:t>
    </dgm:pt>
  </dgm:ptLst>
  <dgm:cxnLst>
    <dgm:cxn modelId="{89D6D916-5AC1-4CB9-B9F5-4E137994D756}" srcId="{66560EF4-152F-4C6C-861B-EFA98760DA06}" destId="{36943CD5-8F53-4BF8-8133-F94BDD29FAE3}" srcOrd="0" destOrd="0" parTransId="{C997E4E1-CA2F-4BFA-AB00-DC2A5FEBDA34}" sibTransId="{B932B944-89CD-465E-B67C-BD30960AFDC1}"/>
    <dgm:cxn modelId="{3F880EBE-4BB7-4356-87C2-73F5B6F90895}" type="presOf" srcId="{E336A04B-D8CD-4202-AC63-937926DC2CD6}" destId="{C57288D1-9C21-4728-BE6E-02B3A8E3BC73}" srcOrd="1" destOrd="0" presId="urn:microsoft.com/office/officeart/2005/8/layout/list1"/>
    <dgm:cxn modelId="{B926D67C-4726-4B26-B83A-1D4DACFF3225}" srcId="{D50EF159-F2F0-4430-BF6F-80B698280A45}" destId="{D238DEAF-9256-4AC4-AE52-E473DC62C27D}" srcOrd="2" destOrd="0" parTransId="{70893CA4-E515-44C6-9293-7631B24D3628}" sibTransId="{9D30E27A-5AFB-491A-9B8E-9C600CA97176}"/>
    <dgm:cxn modelId="{5A8F476C-E4A5-4318-BABE-98CB5B3CB0EB}" type="presOf" srcId="{66560EF4-152F-4C6C-861B-EFA98760DA06}" destId="{951A7FCA-6240-4649-AFD1-3934987F08E4}" srcOrd="0" destOrd="0" presId="urn:microsoft.com/office/officeart/2005/8/layout/list1"/>
    <dgm:cxn modelId="{F300AD62-E299-4CE6-A7DC-F9F7936C5C69}" srcId="{D50EF159-F2F0-4430-BF6F-80B698280A45}" destId="{E336A04B-D8CD-4202-AC63-937926DC2CD6}" srcOrd="0" destOrd="0" parTransId="{C4302F5D-8753-4E1D-99BD-348C40B2E123}" sibTransId="{14D32C4F-760E-4FBD-B77E-9CEAB40D7351}"/>
    <dgm:cxn modelId="{5322E59C-61D1-41DA-9D4F-9E7328F2083A}" type="presOf" srcId="{66560EF4-152F-4C6C-861B-EFA98760DA06}" destId="{304B1312-E035-4A7F-9F19-47E077B55174}" srcOrd="1" destOrd="0" presId="urn:microsoft.com/office/officeart/2005/8/layout/list1"/>
    <dgm:cxn modelId="{18ED1245-CBCA-4FEF-93CB-6F241117BC1C}" type="presOf" srcId="{36943CD5-8F53-4BF8-8133-F94BDD29FAE3}" destId="{A24A90B6-F791-472E-A592-BCBC3D6CB9A9}" srcOrd="0" destOrd="0" presId="urn:microsoft.com/office/officeart/2005/8/layout/list1"/>
    <dgm:cxn modelId="{B0BF64F7-F2CA-42D5-90E3-31FB8F8ED631}" type="presOf" srcId="{D50EF159-F2F0-4430-BF6F-80B698280A45}" destId="{3869C0AC-DFA2-430F-9CB6-BF0C97637761}" srcOrd="0" destOrd="0" presId="urn:microsoft.com/office/officeart/2005/8/layout/list1"/>
    <dgm:cxn modelId="{E3EC083B-BC5A-4EE5-8A27-F5B924F1D605}" type="presOf" srcId="{E336A04B-D8CD-4202-AC63-937926DC2CD6}" destId="{467A2830-712E-4362-99F9-BAE0886E83A4}" srcOrd="0" destOrd="0" presId="urn:microsoft.com/office/officeart/2005/8/layout/list1"/>
    <dgm:cxn modelId="{3E9723BE-F2CE-4090-A81F-F5D934C08932}" type="presOf" srcId="{D238DEAF-9256-4AC4-AE52-E473DC62C27D}" destId="{A87CD3DE-48C9-4C73-BC2D-F9707CD51A59}" srcOrd="1" destOrd="0" presId="urn:microsoft.com/office/officeart/2005/8/layout/list1"/>
    <dgm:cxn modelId="{D597B450-7317-4697-A270-44EE9C659D98}" type="presOf" srcId="{D238DEAF-9256-4AC4-AE52-E473DC62C27D}" destId="{A1BBA562-0B8E-4EAC-9C2F-DDD21B5FEF5F}" srcOrd="0" destOrd="0" presId="urn:microsoft.com/office/officeart/2005/8/layout/list1"/>
    <dgm:cxn modelId="{8A41B81B-FF6A-4C09-9A2B-9228B9FE0E68}" srcId="{D50EF159-F2F0-4430-BF6F-80B698280A45}" destId="{66560EF4-152F-4C6C-861B-EFA98760DA06}" srcOrd="1" destOrd="0" parTransId="{1293488D-3EB8-4851-AA3A-2E586A8E95A3}" sibTransId="{597CADA0-13B7-43B5-BC9C-57481715F201}"/>
    <dgm:cxn modelId="{9F141AED-0D32-434B-91B1-3E0E5AE592A0}" type="presParOf" srcId="{3869C0AC-DFA2-430F-9CB6-BF0C97637761}" destId="{B2777A37-EC46-4DE7-9CC1-1AA7906B0967}" srcOrd="0" destOrd="0" presId="urn:microsoft.com/office/officeart/2005/8/layout/list1"/>
    <dgm:cxn modelId="{43A0958B-D7D0-4124-AA87-B04355230447}" type="presParOf" srcId="{B2777A37-EC46-4DE7-9CC1-1AA7906B0967}" destId="{467A2830-712E-4362-99F9-BAE0886E83A4}" srcOrd="0" destOrd="0" presId="urn:microsoft.com/office/officeart/2005/8/layout/list1"/>
    <dgm:cxn modelId="{53FCB09A-BEA8-4A48-99ED-2DC9C0A515E1}" type="presParOf" srcId="{B2777A37-EC46-4DE7-9CC1-1AA7906B0967}" destId="{C57288D1-9C21-4728-BE6E-02B3A8E3BC73}" srcOrd="1" destOrd="0" presId="urn:microsoft.com/office/officeart/2005/8/layout/list1"/>
    <dgm:cxn modelId="{24571E18-F5DD-4835-8179-B1D8F7214A34}" type="presParOf" srcId="{3869C0AC-DFA2-430F-9CB6-BF0C97637761}" destId="{B19127CD-C013-4533-A353-7FA24DC66D95}" srcOrd="1" destOrd="0" presId="urn:microsoft.com/office/officeart/2005/8/layout/list1"/>
    <dgm:cxn modelId="{BBA757C5-683B-4D64-8DB0-47A80301A02E}" type="presParOf" srcId="{3869C0AC-DFA2-430F-9CB6-BF0C97637761}" destId="{E7C06650-DBF0-45A5-B6FD-2986644B8E45}" srcOrd="2" destOrd="0" presId="urn:microsoft.com/office/officeart/2005/8/layout/list1"/>
    <dgm:cxn modelId="{7CF9E8D8-C2BF-478E-BAC7-0AC95C4E9341}" type="presParOf" srcId="{3869C0AC-DFA2-430F-9CB6-BF0C97637761}" destId="{65F9AC46-F4A9-49C0-B76A-326FF8C84364}" srcOrd="3" destOrd="0" presId="urn:microsoft.com/office/officeart/2005/8/layout/list1"/>
    <dgm:cxn modelId="{C5C7B2F4-C6ED-4677-BB53-D8D1053D8800}" type="presParOf" srcId="{3869C0AC-DFA2-430F-9CB6-BF0C97637761}" destId="{AA57D5C5-3A09-4208-9BDA-C312514BC35E}" srcOrd="4" destOrd="0" presId="urn:microsoft.com/office/officeart/2005/8/layout/list1"/>
    <dgm:cxn modelId="{181AF40B-B0A9-4C22-9843-2D6D27975F22}" type="presParOf" srcId="{AA57D5C5-3A09-4208-9BDA-C312514BC35E}" destId="{951A7FCA-6240-4649-AFD1-3934987F08E4}" srcOrd="0" destOrd="0" presId="urn:microsoft.com/office/officeart/2005/8/layout/list1"/>
    <dgm:cxn modelId="{5499F75A-5449-47AB-A882-2737E515B5E7}" type="presParOf" srcId="{AA57D5C5-3A09-4208-9BDA-C312514BC35E}" destId="{304B1312-E035-4A7F-9F19-47E077B55174}" srcOrd="1" destOrd="0" presId="urn:microsoft.com/office/officeart/2005/8/layout/list1"/>
    <dgm:cxn modelId="{1D6566D2-D434-4E43-9F74-A23B92987428}" type="presParOf" srcId="{3869C0AC-DFA2-430F-9CB6-BF0C97637761}" destId="{3C08BA10-A2D8-473E-A669-882BE9BB1642}" srcOrd="5" destOrd="0" presId="urn:microsoft.com/office/officeart/2005/8/layout/list1"/>
    <dgm:cxn modelId="{D6C1ACCE-7C7E-402C-8F91-6CEFF30BA7DE}" type="presParOf" srcId="{3869C0AC-DFA2-430F-9CB6-BF0C97637761}" destId="{A24A90B6-F791-472E-A592-BCBC3D6CB9A9}" srcOrd="6" destOrd="0" presId="urn:microsoft.com/office/officeart/2005/8/layout/list1"/>
    <dgm:cxn modelId="{FBA29063-B53E-4A2C-97DF-833976B02BF8}" type="presParOf" srcId="{3869C0AC-DFA2-430F-9CB6-BF0C97637761}" destId="{F3BCAB82-A1D5-4E30-9386-3C6EFFCA78F0}" srcOrd="7" destOrd="0" presId="urn:microsoft.com/office/officeart/2005/8/layout/list1"/>
    <dgm:cxn modelId="{E43D23BE-907F-410F-B009-C2BF1E37652D}" type="presParOf" srcId="{3869C0AC-DFA2-430F-9CB6-BF0C97637761}" destId="{A8DF6550-B6E8-4D79-9AE0-7F2E901A7033}" srcOrd="8" destOrd="0" presId="urn:microsoft.com/office/officeart/2005/8/layout/list1"/>
    <dgm:cxn modelId="{806077D8-384F-4E60-A373-736CF9EF40F2}" type="presParOf" srcId="{A8DF6550-B6E8-4D79-9AE0-7F2E901A7033}" destId="{A1BBA562-0B8E-4EAC-9C2F-DDD21B5FEF5F}" srcOrd="0" destOrd="0" presId="urn:microsoft.com/office/officeart/2005/8/layout/list1"/>
    <dgm:cxn modelId="{A9539D31-2830-476D-8C40-2AF015C41754}" type="presParOf" srcId="{A8DF6550-B6E8-4D79-9AE0-7F2E901A7033}" destId="{A87CD3DE-48C9-4C73-BC2D-F9707CD51A59}" srcOrd="1" destOrd="0" presId="urn:microsoft.com/office/officeart/2005/8/layout/list1"/>
    <dgm:cxn modelId="{D6414AB4-7BEB-4446-808D-229987188BE8}" type="presParOf" srcId="{3869C0AC-DFA2-430F-9CB6-BF0C97637761}" destId="{9566646A-BA74-411C-9DE6-F11EFD75E02C}" srcOrd="9" destOrd="0" presId="urn:microsoft.com/office/officeart/2005/8/layout/list1"/>
    <dgm:cxn modelId="{0BFB01A7-81B7-422D-B80F-60E2DBF4E413}" type="presParOf" srcId="{3869C0AC-DFA2-430F-9CB6-BF0C97637761}" destId="{82A89288-FD6B-4350-9C9A-6073062C943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1444E-8FD7-467F-826E-1013C4576515}">
      <dsp:nvSpPr>
        <dsp:cNvPr id="0" name=""/>
        <dsp:cNvSpPr/>
      </dsp:nvSpPr>
      <dsp:spPr>
        <a:xfrm>
          <a:off x="2844" y="415048"/>
          <a:ext cx="2256445" cy="2195999"/>
        </a:xfrm>
        <a:prstGeom prst="rect">
          <a:avLst/>
        </a:prstGeom>
        <a:solidFill>
          <a:srgbClr val="003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u="none" kern="1200" dirty="0" smtClean="0"/>
            <a:t>Западный скоростной диаметр (ЗСД)</a:t>
          </a:r>
          <a:endParaRPr lang="en-GB" sz="1200" b="1" i="0" u="none" kern="1200" dirty="0" smtClean="0"/>
        </a:p>
        <a:p>
          <a:pPr lvl="0" algn="ctr" defTabSz="533400">
            <a:lnSpc>
              <a:spcPct val="90000"/>
            </a:lnSpc>
            <a:spcBef>
              <a:spcPct val="0"/>
            </a:spcBef>
            <a:spcAft>
              <a:spcPts val="0"/>
            </a:spcAft>
          </a:pPr>
          <a:endParaRPr lang="en-GB" sz="1200" kern="1200" dirty="0" smtClean="0"/>
        </a:p>
        <a:p>
          <a:pPr lvl="0" algn="ctr" defTabSz="533400" rtl="0">
            <a:lnSpc>
              <a:spcPct val="90000"/>
            </a:lnSpc>
            <a:spcBef>
              <a:spcPct val="0"/>
            </a:spcBef>
            <a:spcAft>
              <a:spcPct val="35000"/>
            </a:spcAft>
          </a:pPr>
          <a:r>
            <a:rPr lang="ru-RU" sz="1200" b="0" i="0" u="none" kern="1200" dirty="0" smtClean="0"/>
            <a:t>Консультирование </a:t>
          </a:r>
          <a:br>
            <a:rPr lang="ru-RU" sz="1200" b="0" i="0" u="none" kern="1200" dirty="0" smtClean="0"/>
          </a:br>
          <a:r>
            <a:rPr lang="ru-RU" sz="1200" b="1" i="0" u="none" kern="1200" dirty="0" smtClean="0"/>
            <a:t>ОАО «Западный Скоростной Диаметр» </a:t>
          </a:r>
          <a:r>
            <a:rPr lang="ru-RU" sz="1200" b="0" i="0" u="none" kern="1200" dirty="0" smtClean="0"/>
            <a:t>по проекту строительства и эксплуатации платной скоростной  автомагистрали «Западный скоростной диаметр» </a:t>
          </a:r>
          <a:endParaRPr lang="en-GB" sz="1200" kern="1200" dirty="0"/>
        </a:p>
      </dsp:txBody>
      <dsp:txXfrm>
        <a:off x="2844" y="415048"/>
        <a:ext cx="2256445" cy="2195999"/>
      </dsp:txXfrm>
    </dsp:sp>
    <dsp:sp modelId="{A9012388-493F-4BF8-A9EE-55DBD754CE9A}">
      <dsp:nvSpPr>
        <dsp:cNvPr id="0" name=""/>
        <dsp:cNvSpPr/>
      </dsp:nvSpPr>
      <dsp:spPr>
        <a:xfrm>
          <a:off x="2484934" y="415048"/>
          <a:ext cx="2256445" cy="2195999"/>
        </a:xfrm>
        <a:prstGeom prst="rect">
          <a:avLst/>
        </a:prstGeom>
        <a:solidFill>
          <a:srgbClr val="0170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u="none" kern="1200" dirty="0" smtClean="0"/>
            <a:t>Северный дублер Кутузовского</a:t>
          </a:r>
          <a:r>
            <a:rPr lang="ru-RU" sz="1200" b="1" i="0" u="none" kern="1200" baseline="0" dirty="0" smtClean="0"/>
            <a:t> проспекта</a:t>
          </a:r>
          <a:endParaRPr lang="en-GB" sz="1200" b="0" i="0" u="none" kern="1200" dirty="0" smtClean="0"/>
        </a:p>
        <a:p>
          <a:pPr lvl="0" algn="ctr" defTabSz="533400">
            <a:lnSpc>
              <a:spcPct val="90000"/>
            </a:lnSpc>
            <a:spcBef>
              <a:spcPct val="0"/>
            </a:spcBef>
            <a:spcAft>
              <a:spcPts val="0"/>
            </a:spcAft>
          </a:pPr>
          <a:endParaRPr lang="en-GB" sz="1200" kern="1200" dirty="0" smtClean="0"/>
        </a:p>
        <a:p>
          <a:pPr lvl="0" algn="ctr" defTabSz="533400" rtl="0">
            <a:lnSpc>
              <a:spcPct val="90000"/>
            </a:lnSpc>
            <a:spcBef>
              <a:spcPct val="0"/>
            </a:spcBef>
            <a:spcAft>
              <a:spcPct val="35000"/>
            </a:spcAft>
          </a:pPr>
          <a:r>
            <a:rPr lang="ru-RU" sz="1200" b="0" i="0" u="none" kern="1200" dirty="0" smtClean="0"/>
            <a:t>Консультирование </a:t>
          </a:r>
          <a:r>
            <a:rPr lang="ru-RU" sz="1200" b="1" i="0" u="none" kern="1200" dirty="0" smtClean="0"/>
            <a:t>Государственного бюджетного учреждения г. Москвы</a:t>
          </a:r>
          <a:r>
            <a:rPr lang="ru-RU" sz="1200" b="1" i="0" u="none" kern="1200" baseline="0" dirty="0" smtClean="0"/>
            <a:t> «Городское агентство управления инвестициями» </a:t>
          </a:r>
          <a:r>
            <a:rPr lang="ru-RU" sz="1200" b="0" i="0" u="none" kern="1200" baseline="0" dirty="0" smtClean="0"/>
            <a:t>по проекту строительства северного дублера Кутузовского проспекта </a:t>
          </a:r>
          <a:endParaRPr lang="en-GB" sz="1200" kern="1200" dirty="0"/>
        </a:p>
      </dsp:txBody>
      <dsp:txXfrm>
        <a:off x="2484934" y="415048"/>
        <a:ext cx="2256445" cy="2195999"/>
      </dsp:txXfrm>
    </dsp:sp>
    <dsp:sp modelId="{2898725C-C98C-40FB-9214-00652440AF74}">
      <dsp:nvSpPr>
        <dsp:cNvPr id="0" name=""/>
        <dsp:cNvSpPr/>
      </dsp:nvSpPr>
      <dsp:spPr>
        <a:xfrm>
          <a:off x="4967024" y="415048"/>
          <a:ext cx="2256445" cy="2195999"/>
        </a:xfrm>
        <a:prstGeom prst="rect">
          <a:avLst/>
        </a:prstGeom>
        <a:solidFill>
          <a:srgbClr val="003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u="none" kern="1200" dirty="0" smtClean="0"/>
            <a:t>Автодорога М11: </a:t>
          </a:r>
          <a:r>
            <a:rPr lang="en-GB" sz="1200" b="1" i="0" u="none" kern="1200" dirty="0" smtClean="0"/>
            <a:t/>
          </a:r>
          <a:br>
            <a:rPr lang="en-GB" sz="1200" b="1" i="0" u="none" kern="1200" dirty="0" smtClean="0"/>
          </a:br>
          <a:r>
            <a:rPr lang="ru-RU" sz="1200" b="1" i="0" u="none" kern="1200" dirty="0" smtClean="0"/>
            <a:t>Москва-Санкт-Петербург (секции 7 и 8)</a:t>
          </a:r>
          <a:endParaRPr lang="en-GB" sz="1200" b="0" i="0" u="none" kern="1200" dirty="0" smtClean="0"/>
        </a:p>
        <a:p>
          <a:pPr lvl="0" algn="ctr" defTabSz="533400">
            <a:lnSpc>
              <a:spcPct val="90000"/>
            </a:lnSpc>
            <a:spcBef>
              <a:spcPct val="0"/>
            </a:spcBef>
            <a:spcAft>
              <a:spcPts val="0"/>
            </a:spcAft>
          </a:pPr>
          <a:endParaRPr lang="en-GB" sz="1200" kern="1200" dirty="0" smtClean="0"/>
        </a:p>
        <a:p>
          <a:pPr lvl="0" algn="ctr" defTabSz="533400" rtl="0">
            <a:lnSpc>
              <a:spcPct val="90000"/>
            </a:lnSpc>
            <a:spcBef>
              <a:spcPct val="0"/>
            </a:spcBef>
            <a:spcAft>
              <a:spcPct val="35000"/>
            </a:spcAft>
          </a:pPr>
          <a:r>
            <a:rPr lang="ru-RU" sz="1200" b="0" i="0" u="none" kern="1200" dirty="0" smtClean="0"/>
            <a:t>Консультирование </a:t>
          </a:r>
          <a:r>
            <a:rPr lang="ru-RU" sz="1200" b="1" i="0" u="none" kern="1200" dirty="0" smtClean="0"/>
            <a:t>консорциума инвесторов </a:t>
          </a:r>
          <a:br>
            <a:rPr lang="ru-RU" sz="1200" b="1" i="0" u="none" kern="1200" dirty="0" smtClean="0"/>
          </a:br>
          <a:r>
            <a:rPr lang="ru-RU" sz="1200" b="0" i="0" u="none" kern="1200" dirty="0" smtClean="0"/>
            <a:t>по проекту строительства и эксплуатации платной автомобильной дороги M11, соединяющей Москву и Санкт-Петербург (участок 543км – 684км) </a:t>
          </a:r>
          <a:endParaRPr lang="en-GB" sz="1200" kern="1200" dirty="0"/>
        </a:p>
      </dsp:txBody>
      <dsp:txXfrm>
        <a:off x="4967024" y="415048"/>
        <a:ext cx="2256445" cy="2195999"/>
      </dsp:txXfrm>
    </dsp:sp>
    <dsp:sp modelId="{6432E9BF-2E06-400E-80AD-724652AA9E0D}">
      <dsp:nvSpPr>
        <dsp:cNvPr id="0" name=""/>
        <dsp:cNvSpPr/>
      </dsp:nvSpPr>
      <dsp:spPr>
        <a:xfrm>
          <a:off x="7354343" y="2850060"/>
          <a:ext cx="2256445" cy="2195999"/>
        </a:xfrm>
        <a:prstGeom prst="rect">
          <a:avLst/>
        </a:prstGeom>
        <a:solidFill>
          <a:srgbClr val="003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200" b="1" i="0" u="none" kern="1200" dirty="0" smtClean="0"/>
            <a:t>Центральный мост в Новосибирске</a:t>
          </a:r>
          <a:endParaRPr lang="en-GB" sz="1200" b="0" i="0" u="none" kern="1200" dirty="0" smtClean="0"/>
        </a:p>
        <a:p>
          <a:pPr lvl="0" algn="ctr" defTabSz="533400">
            <a:lnSpc>
              <a:spcPct val="90000"/>
            </a:lnSpc>
            <a:spcBef>
              <a:spcPct val="0"/>
            </a:spcBef>
            <a:spcAft>
              <a:spcPts val="0"/>
            </a:spcAft>
          </a:pPr>
          <a:endParaRPr lang="en-GB" sz="1200" kern="1200" dirty="0" smtClean="0"/>
        </a:p>
        <a:p>
          <a:pPr lvl="0" algn="ctr" defTabSz="533400" rtl="0">
            <a:lnSpc>
              <a:spcPct val="90000"/>
            </a:lnSpc>
            <a:spcBef>
              <a:spcPct val="0"/>
            </a:spcBef>
            <a:spcAft>
              <a:spcPct val="35000"/>
            </a:spcAft>
          </a:pPr>
          <a:r>
            <a:rPr lang="ru-RU" sz="1200" b="0" i="0" u="none" kern="1200" dirty="0" smtClean="0"/>
            <a:t>Консультирование</a:t>
          </a:r>
          <a:r>
            <a:rPr lang="en-GB" sz="1200" b="0" i="0" u="none" kern="1200" dirty="0" smtClean="0"/>
            <a:t> </a:t>
          </a:r>
          <a:r>
            <a:rPr lang="ru-RU" sz="1200" b="1" i="0" u="none" kern="1200" dirty="0" smtClean="0"/>
            <a:t>Правительства Новосибирской области и мэрии г. Новосибирска  </a:t>
          </a:r>
          <a:br>
            <a:rPr lang="ru-RU" sz="1200" b="1" i="0" u="none" kern="1200" dirty="0" smtClean="0"/>
          </a:br>
          <a:r>
            <a:rPr lang="ru-RU" sz="1200" b="0" i="0" u="none" kern="1200" dirty="0" smtClean="0"/>
            <a:t>по вопросам строительства центрального платного моста в Новосибирске </a:t>
          </a:r>
          <a:endParaRPr lang="en-GB" sz="1200" kern="1200" dirty="0"/>
        </a:p>
      </dsp:txBody>
      <dsp:txXfrm>
        <a:off x="7354343" y="2850060"/>
        <a:ext cx="2256445" cy="2195999"/>
      </dsp:txXfrm>
    </dsp:sp>
    <dsp:sp modelId="{14F9AD0F-9C70-4201-9B3B-17E46BE4C5A2}">
      <dsp:nvSpPr>
        <dsp:cNvPr id="0" name=""/>
        <dsp:cNvSpPr/>
      </dsp:nvSpPr>
      <dsp:spPr>
        <a:xfrm>
          <a:off x="2844" y="2836693"/>
          <a:ext cx="2256445" cy="2195999"/>
        </a:xfrm>
        <a:prstGeom prst="rect">
          <a:avLst/>
        </a:prstGeom>
        <a:solidFill>
          <a:srgbClr val="0170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200" b="1" i="0" u="none" kern="1200" dirty="0" smtClean="0"/>
            <a:t>Автодорога в Ханты-Мансийском округе</a:t>
          </a:r>
        </a:p>
        <a:p>
          <a:pPr lvl="0" algn="ctr" defTabSz="533400">
            <a:lnSpc>
              <a:spcPct val="90000"/>
            </a:lnSpc>
            <a:spcBef>
              <a:spcPct val="0"/>
            </a:spcBef>
            <a:spcAft>
              <a:spcPts val="0"/>
            </a:spcAft>
          </a:pPr>
          <a:endParaRPr lang="en-GB" sz="1200" b="1" i="0" u="none" kern="1200" dirty="0" smtClean="0"/>
        </a:p>
        <a:p>
          <a:pPr lvl="0" algn="ctr" defTabSz="533400">
            <a:lnSpc>
              <a:spcPct val="90000"/>
            </a:lnSpc>
            <a:spcBef>
              <a:spcPct val="0"/>
            </a:spcBef>
            <a:spcAft>
              <a:spcPct val="35000"/>
            </a:spcAft>
          </a:pPr>
          <a:r>
            <a:rPr lang="ru-RU" sz="1200" b="0" i="0" u="none" kern="1200" dirty="0" smtClean="0"/>
            <a:t>Консультирование </a:t>
          </a:r>
          <a:r>
            <a:rPr lang="ru-RU" sz="1200" b="1" i="0" u="none" kern="1200" dirty="0" smtClean="0"/>
            <a:t>администрации Ханты-Мансийского автономного округа-Югры </a:t>
          </a:r>
          <a:r>
            <a:rPr lang="ru-RU" sz="1200" b="0" i="0" u="none" kern="1200" dirty="0" smtClean="0"/>
            <a:t>по проекту по строительства и последующей эксплуатации автомобильной дороги между </a:t>
          </a:r>
          <a:r>
            <a:rPr lang="ru-RU" sz="1200" b="0" i="0" u="none" kern="1200" dirty="0" err="1" smtClean="0"/>
            <a:t>птг</a:t>
          </a:r>
          <a:r>
            <a:rPr lang="ru-RU" sz="1200" b="0" i="0" u="none" kern="1200" dirty="0" smtClean="0"/>
            <a:t>. Коммунистический и п. </a:t>
          </a:r>
          <a:r>
            <a:rPr lang="ru-RU" sz="1200" b="0" i="0" u="none" kern="1200" dirty="0" err="1" smtClean="0"/>
            <a:t>Унъюган</a:t>
          </a:r>
          <a:r>
            <a:rPr lang="ru-RU" sz="1200" b="0" i="0" u="none" kern="1200" dirty="0" smtClean="0"/>
            <a:t> </a:t>
          </a:r>
          <a:endParaRPr lang="en-GB" sz="1200" kern="1200" dirty="0" smtClean="0"/>
        </a:p>
      </dsp:txBody>
      <dsp:txXfrm>
        <a:off x="2844" y="2836693"/>
        <a:ext cx="2256445" cy="2195999"/>
      </dsp:txXfrm>
    </dsp:sp>
    <dsp:sp modelId="{C279DE77-2D35-4ED3-8070-04550BCCADC4}">
      <dsp:nvSpPr>
        <dsp:cNvPr id="0" name=""/>
        <dsp:cNvSpPr/>
      </dsp:nvSpPr>
      <dsp:spPr>
        <a:xfrm>
          <a:off x="2484934" y="2836693"/>
          <a:ext cx="2256445" cy="2195999"/>
        </a:xfrm>
        <a:prstGeom prst="rect">
          <a:avLst/>
        </a:prstGeom>
        <a:solidFill>
          <a:srgbClr val="003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200" b="1" i="0" u="none" kern="1200" dirty="0" smtClean="0"/>
            <a:t>Центральная кольцевая автомобильная дорога (ЦКАД)</a:t>
          </a:r>
          <a:endParaRPr lang="en-GB" sz="1200" b="0" i="0" u="none" kern="1200" dirty="0" smtClean="0"/>
        </a:p>
        <a:p>
          <a:pPr lvl="0" algn="ctr" defTabSz="533400">
            <a:lnSpc>
              <a:spcPct val="90000"/>
            </a:lnSpc>
            <a:spcBef>
              <a:spcPct val="0"/>
            </a:spcBef>
            <a:spcAft>
              <a:spcPts val="0"/>
            </a:spcAft>
          </a:pPr>
          <a:endParaRPr lang="en-GB" sz="1200" kern="1200" dirty="0" smtClean="0"/>
        </a:p>
        <a:p>
          <a:pPr lvl="0" algn="ctr" defTabSz="533400" rtl="0">
            <a:lnSpc>
              <a:spcPct val="90000"/>
            </a:lnSpc>
            <a:spcBef>
              <a:spcPct val="0"/>
            </a:spcBef>
            <a:spcAft>
              <a:spcPct val="35000"/>
            </a:spcAft>
          </a:pPr>
          <a:r>
            <a:rPr lang="ru-RU" sz="1200" b="0" i="0" u="none" kern="1200" dirty="0" smtClean="0"/>
            <a:t>Консультирование </a:t>
          </a:r>
          <a:br>
            <a:rPr lang="ru-RU" sz="1200" b="0" i="0" u="none" kern="1200" dirty="0" smtClean="0"/>
          </a:br>
          <a:r>
            <a:rPr lang="ru-RU" sz="1200" b="1" i="0" u="none" kern="1200" dirty="0" smtClean="0"/>
            <a:t>частного инвестора </a:t>
          </a:r>
          <a:br>
            <a:rPr lang="ru-RU" sz="1200" b="1" i="0" u="none" kern="1200" dirty="0" smtClean="0"/>
          </a:br>
          <a:r>
            <a:rPr lang="ru-RU" sz="1200" b="0" i="0" u="none" kern="1200" dirty="0" smtClean="0"/>
            <a:t>в связи с инвестиционным проектом строительства первого</a:t>
          </a:r>
          <a:r>
            <a:rPr lang="en-GB" sz="1200" b="0" i="0" u="none" kern="1200" dirty="0" smtClean="0"/>
            <a:t> </a:t>
          </a:r>
          <a:r>
            <a:rPr lang="ru-RU" sz="1200" b="0" i="0" u="none" kern="1200" dirty="0" smtClean="0"/>
            <a:t>и пятого пускового комплекса Центральной кольцевой автомобильной дороги</a:t>
          </a:r>
          <a:endParaRPr lang="en-GB" sz="1200" kern="1200" dirty="0"/>
        </a:p>
      </dsp:txBody>
      <dsp:txXfrm>
        <a:off x="2484934" y="2836693"/>
        <a:ext cx="2256445" cy="2195999"/>
      </dsp:txXfrm>
    </dsp:sp>
    <dsp:sp modelId="{234C2CA3-0E1B-4910-9B67-7E2318CE397C}">
      <dsp:nvSpPr>
        <dsp:cNvPr id="0" name=""/>
        <dsp:cNvSpPr/>
      </dsp:nvSpPr>
      <dsp:spPr>
        <a:xfrm>
          <a:off x="7354343" y="416655"/>
          <a:ext cx="2256445" cy="2195999"/>
        </a:xfrm>
        <a:prstGeom prst="rect">
          <a:avLst/>
        </a:prstGeom>
        <a:solidFill>
          <a:srgbClr val="0170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200" b="1" i="0" u="none" kern="1200" dirty="0" smtClean="0"/>
            <a:t>Мостовые переходы через реки Кама и Буй в Удмуртской Республике</a:t>
          </a:r>
          <a:endParaRPr lang="en-GB" sz="1200" b="0" i="0" u="none" kern="1200" dirty="0" smtClean="0"/>
        </a:p>
        <a:p>
          <a:pPr lvl="0" algn="ctr" defTabSz="533400">
            <a:lnSpc>
              <a:spcPct val="90000"/>
            </a:lnSpc>
            <a:spcBef>
              <a:spcPct val="0"/>
            </a:spcBef>
            <a:spcAft>
              <a:spcPct val="35000"/>
            </a:spcAft>
          </a:pPr>
          <a:endParaRPr lang="en-GB" sz="1200" kern="1200" dirty="0" smtClean="0"/>
        </a:p>
        <a:p>
          <a:pPr lvl="0" algn="ctr" defTabSz="533400" rtl="0">
            <a:lnSpc>
              <a:spcPct val="90000"/>
            </a:lnSpc>
            <a:spcBef>
              <a:spcPct val="0"/>
            </a:spcBef>
            <a:spcAft>
              <a:spcPct val="35000"/>
            </a:spcAft>
          </a:pPr>
          <a:r>
            <a:rPr lang="ru-RU" sz="1200" b="0" i="0" u="none" kern="1200" dirty="0" smtClean="0"/>
            <a:t>Консультирование </a:t>
          </a:r>
          <a:br>
            <a:rPr lang="ru-RU" sz="1200" b="0" i="0" u="none" kern="1200" dirty="0" smtClean="0"/>
          </a:br>
          <a:r>
            <a:rPr lang="ru-RU" sz="1200" b="1" i="0" u="none" kern="1200" dirty="0" smtClean="0"/>
            <a:t>ВТБ Капитал </a:t>
          </a:r>
          <a:br>
            <a:rPr lang="ru-RU" sz="1200" b="1" i="0" u="none" kern="1200" dirty="0" smtClean="0"/>
          </a:br>
          <a:r>
            <a:rPr lang="ru-RU" sz="1200" b="0" i="0" u="none" kern="1200" dirty="0" smtClean="0"/>
            <a:t>по концессионному проекту строительства и эксплуатации на платной основе мостовых переходов через реки</a:t>
          </a:r>
          <a:r>
            <a:rPr lang="ru-RU" sz="1200" b="0" i="0" u="none" kern="1200" baseline="0" dirty="0" smtClean="0"/>
            <a:t> </a:t>
          </a:r>
          <a:r>
            <a:rPr lang="ru-RU" sz="1200" b="0" i="0" u="none" kern="1200" dirty="0" smtClean="0"/>
            <a:t>Кама и Буй в Удмуртской Республике</a:t>
          </a:r>
          <a:endParaRPr lang="en-GB" sz="1200" kern="1200" dirty="0"/>
        </a:p>
      </dsp:txBody>
      <dsp:txXfrm>
        <a:off x="7354343" y="416655"/>
        <a:ext cx="2256445" cy="2195999"/>
      </dsp:txXfrm>
    </dsp:sp>
    <dsp:sp modelId="{3ED08C91-A9EF-4520-AC2B-73E2EA5EBAEF}">
      <dsp:nvSpPr>
        <dsp:cNvPr id="0" name=""/>
        <dsp:cNvSpPr/>
      </dsp:nvSpPr>
      <dsp:spPr>
        <a:xfrm>
          <a:off x="4946264" y="2844586"/>
          <a:ext cx="2256445" cy="2195999"/>
        </a:xfrm>
        <a:prstGeom prst="rect">
          <a:avLst/>
        </a:prstGeom>
        <a:solidFill>
          <a:srgbClr val="0170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ru-RU" sz="1200" b="1" i="0" u="none" kern="1200" dirty="0" smtClean="0"/>
            <a:t>Орловский тоннель </a:t>
          </a:r>
          <a:endParaRPr lang="en-GB" sz="1200" b="0" i="0" u="none" kern="1200" dirty="0" smtClean="0"/>
        </a:p>
        <a:p>
          <a:pPr lvl="0" algn="ctr" defTabSz="533400">
            <a:lnSpc>
              <a:spcPct val="90000"/>
            </a:lnSpc>
            <a:spcBef>
              <a:spcPct val="0"/>
            </a:spcBef>
            <a:spcAft>
              <a:spcPts val="0"/>
            </a:spcAft>
          </a:pPr>
          <a:endParaRPr lang="en-GB" sz="1200" kern="1200" dirty="0" smtClean="0"/>
        </a:p>
        <a:p>
          <a:pPr lvl="0" algn="ctr" defTabSz="533400" rtl="0">
            <a:lnSpc>
              <a:spcPct val="90000"/>
            </a:lnSpc>
            <a:spcBef>
              <a:spcPct val="0"/>
            </a:spcBef>
            <a:spcAft>
              <a:spcPct val="35000"/>
            </a:spcAft>
          </a:pPr>
          <a:r>
            <a:rPr lang="ru-RU" sz="1200" b="0" i="0" u="none" kern="1200" dirty="0" smtClean="0"/>
            <a:t>Консультирование победителя конкурса </a:t>
          </a:r>
          <a:br>
            <a:rPr lang="ru-RU" sz="1200" b="0" i="0" u="none" kern="1200" dirty="0" smtClean="0"/>
          </a:br>
          <a:r>
            <a:rPr lang="ru-RU" sz="1200" b="0" i="0" u="none" kern="1200" dirty="0" smtClean="0"/>
            <a:t>ООО</a:t>
          </a:r>
          <a:r>
            <a:rPr lang="ru-RU" sz="1200" b="1" i="0" u="none" kern="1200" dirty="0" smtClean="0"/>
            <a:t> </a:t>
          </a:r>
          <a:r>
            <a:rPr lang="ru-RU" sz="1200" b="0" i="0" u="none" kern="1200" dirty="0" smtClean="0"/>
            <a:t>«</a:t>
          </a:r>
          <a:r>
            <a:rPr lang="ru-RU" sz="1200" b="1" i="0" u="none" kern="1200" dirty="0" smtClean="0"/>
            <a:t>Невская концессионная компания</a:t>
          </a:r>
          <a:r>
            <a:rPr lang="ru-RU" sz="1200" b="0" i="0" u="none" kern="1200" dirty="0" smtClean="0"/>
            <a:t>» по проекту  строительства Орловского тоннеля в Санкт-Петербурге</a:t>
          </a:r>
          <a:endParaRPr lang="en-GB" sz="1200" kern="1200" dirty="0"/>
        </a:p>
      </dsp:txBody>
      <dsp:txXfrm>
        <a:off x="4946264" y="2844586"/>
        <a:ext cx="2256445" cy="2195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13A47-0970-400F-836F-E0960FD8E06B}">
      <dsp:nvSpPr>
        <dsp:cNvPr id="0" name=""/>
        <dsp:cNvSpPr/>
      </dsp:nvSpPr>
      <dsp:spPr>
        <a:xfrm>
          <a:off x="-5878524" y="-899638"/>
          <a:ext cx="6998339" cy="6998339"/>
        </a:xfrm>
        <a:prstGeom prst="blockArc">
          <a:avLst>
            <a:gd name="adj1" fmla="val 18900000"/>
            <a:gd name="adj2" fmla="val 2700000"/>
            <a:gd name="adj3" fmla="val 30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BD698-13EA-427B-B71E-C4AB8AF101D0}">
      <dsp:nvSpPr>
        <dsp:cNvPr id="0" name=""/>
        <dsp:cNvSpPr/>
      </dsp:nvSpPr>
      <dsp:spPr>
        <a:xfrm>
          <a:off x="417157" y="107539"/>
          <a:ext cx="9120453" cy="54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465" tIns="40640" rIns="40640" bIns="40640" numCol="1" spcCol="1270" anchor="ctr" anchorCtr="0">
          <a:noAutofit/>
        </a:bodyPr>
        <a:lstStyle/>
        <a:p>
          <a:pPr lvl="0" algn="l" defTabSz="711200" rtl="0">
            <a:lnSpc>
              <a:spcPct val="90000"/>
            </a:lnSpc>
            <a:spcBef>
              <a:spcPct val="0"/>
            </a:spcBef>
            <a:spcAft>
              <a:spcPct val="35000"/>
            </a:spcAft>
          </a:pPr>
          <a:r>
            <a:rPr lang="ru-RU" sz="1600" b="0" kern="1200" baseline="0" smtClean="0"/>
            <a:t>Государство сохраняет право собственности на объект концессионного соглашения</a:t>
          </a:r>
          <a:endParaRPr lang="en-AU" sz="1600" kern="1200"/>
        </a:p>
      </dsp:txBody>
      <dsp:txXfrm>
        <a:off x="443877" y="134259"/>
        <a:ext cx="9067013" cy="493917"/>
      </dsp:txXfrm>
    </dsp:sp>
    <dsp:sp modelId="{675E0BA3-B43B-4E3B-82F7-0A5AB1FD4D7E}">
      <dsp:nvSpPr>
        <dsp:cNvPr id="0" name=""/>
        <dsp:cNvSpPr/>
      </dsp:nvSpPr>
      <dsp:spPr>
        <a:xfrm>
          <a:off x="75059" y="25248"/>
          <a:ext cx="684196" cy="6841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5C4056-F715-43B2-8861-A420AF508414}">
      <dsp:nvSpPr>
        <dsp:cNvPr id="0" name=""/>
        <dsp:cNvSpPr/>
      </dsp:nvSpPr>
      <dsp:spPr>
        <a:xfrm>
          <a:off x="867396" y="817642"/>
          <a:ext cx="8670214" cy="54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465" tIns="40640" rIns="40640" bIns="40640" numCol="1" spcCol="1270" anchor="ctr" anchorCtr="0">
          <a:noAutofit/>
        </a:bodyPr>
        <a:lstStyle/>
        <a:p>
          <a:pPr lvl="0" algn="l" defTabSz="711200" rtl="0">
            <a:lnSpc>
              <a:spcPct val="90000"/>
            </a:lnSpc>
            <a:spcBef>
              <a:spcPct val="0"/>
            </a:spcBef>
            <a:spcAft>
              <a:spcPct val="35000"/>
            </a:spcAft>
          </a:pPr>
          <a:r>
            <a:rPr lang="ru-RU" sz="1600" b="0" kern="1200" baseline="0" dirty="0" smtClean="0"/>
            <a:t>Специальное законодательное регулирование: Федеральный закон N 115-ФЗ </a:t>
          </a:r>
          <a:br>
            <a:rPr lang="ru-RU" sz="1600" b="0" kern="1200" baseline="0" dirty="0" smtClean="0"/>
          </a:br>
          <a:r>
            <a:rPr lang="ru-RU" sz="1600" b="0" kern="1200" baseline="0" dirty="0" smtClean="0"/>
            <a:t>«О концессионных соглашениях» </a:t>
          </a:r>
          <a:endParaRPr lang="en-AU" sz="1600" kern="1200" dirty="0"/>
        </a:p>
      </dsp:txBody>
      <dsp:txXfrm>
        <a:off x="894116" y="844362"/>
        <a:ext cx="8616774" cy="493917"/>
      </dsp:txXfrm>
    </dsp:sp>
    <dsp:sp modelId="{0235B0E6-56F5-4DA5-9EC1-10E48BEB1545}">
      <dsp:nvSpPr>
        <dsp:cNvPr id="0" name=""/>
        <dsp:cNvSpPr/>
      </dsp:nvSpPr>
      <dsp:spPr>
        <a:xfrm>
          <a:off x="359038" y="749195"/>
          <a:ext cx="684196" cy="6841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EE98C-4C36-4B5E-AE3C-120D9323F477}">
      <dsp:nvSpPr>
        <dsp:cNvPr id="0" name=""/>
        <dsp:cNvSpPr/>
      </dsp:nvSpPr>
      <dsp:spPr>
        <a:xfrm>
          <a:off x="1067100" y="1583154"/>
          <a:ext cx="8464331" cy="54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465" tIns="40640" rIns="40640" bIns="40640" numCol="1" spcCol="1270" anchor="ctr" anchorCtr="0">
          <a:noAutofit/>
        </a:bodyPr>
        <a:lstStyle/>
        <a:p>
          <a:pPr lvl="0" algn="l" defTabSz="711200" rtl="0">
            <a:lnSpc>
              <a:spcPct val="90000"/>
            </a:lnSpc>
            <a:spcBef>
              <a:spcPct val="0"/>
            </a:spcBef>
            <a:spcAft>
              <a:spcPct val="35000"/>
            </a:spcAft>
          </a:pPr>
          <a:r>
            <a:rPr lang="ru-RU" sz="1600" b="0" kern="1200" baseline="0" dirty="0" smtClean="0"/>
            <a:t>Наличие судебной </a:t>
          </a:r>
          <a:r>
            <a:rPr lang="ru-RU" sz="1600" b="0" kern="1200" baseline="0" dirty="0" smtClean="0"/>
            <a:t>практики в отношении вопросов, прямо не урегулированных законом</a:t>
          </a:r>
          <a:endParaRPr lang="en-AU" sz="1600" kern="1200" dirty="0"/>
        </a:p>
      </dsp:txBody>
      <dsp:txXfrm>
        <a:off x="1093820" y="1609874"/>
        <a:ext cx="8410891" cy="493917"/>
      </dsp:txXfrm>
    </dsp:sp>
    <dsp:sp modelId="{02832CBA-20A8-4B46-A90E-D81C4DFA718F}">
      <dsp:nvSpPr>
        <dsp:cNvPr id="0" name=""/>
        <dsp:cNvSpPr/>
      </dsp:nvSpPr>
      <dsp:spPr>
        <a:xfrm>
          <a:off x="632109" y="1500852"/>
          <a:ext cx="684196" cy="6841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22DD0-CB17-473A-B01C-0493B8EE502C}">
      <dsp:nvSpPr>
        <dsp:cNvPr id="0" name=""/>
        <dsp:cNvSpPr/>
      </dsp:nvSpPr>
      <dsp:spPr>
        <a:xfrm>
          <a:off x="1054404" y="2363357"/>
          <a:ext cx="8464331" cy="547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465" tIns="40640" rIns="40640" bIns="40640" numCol="1" spcCol="1270" anchor="ctr" anchorCtr="0">
          <a:noAutofit/>
        </a:bodyPr>
        <a:lstStyle/>
        <a:p>
          <a:pPr lvl="0" algn="l" defTabSz="711200" rtl="0">
            <a:lnSpc>
              <a:spcPct val="90000"/>
            </a:lnSpc>
            <a:spcBef>
              <a:spcPct val="0"/>
            </a:spcBef>
            <a:spcAft>
              <a:spcPct val="35000"/>
            </a:spcAft>
          </a:pPr>
          <a:r>
            <a:rPr lang="ru-RU" sz="1600" b="0" kern="1200" baseline="0" dirty="0" smtClean="0"/>
            <a:t>Возможность комплексного регулирования всех стадий реализации проекта в рамках единого соглашения</a:t>
          </a:r>
          <a:endParaRPr lang="en-AU" sz="1600" kern="1200" dirty="0"/>
        </a:p>
      </dsp:txBody>
      <dsp:txXfrm>
        <a:off x="1081124" y="2390077"/>
        <a:ext cx="8410891" cy="493917"/>
      </dsp:txXfrm>
    </dsp:sp>
    <dsp:sp modelId="{87D5C518-5BAD-43DA-A59B-84B08EF07DED}">
      <dsp:nvSpPr>
        <dsp:cNvPr id="0" name=""/>
        <dsp:cNvSpPr/>
      </dsp:nvSpPr>
      <dsp:spPr>
        <a:xfrm>
          <a:off x="725283" y="2280219"/>
          <a:ext cx="684196" cy="6841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B6106-E78C-4C57-8DFF-5D83A967103C}">
      <dsp:nvSpPr>
        <dsp:cNvPr id="0" name=""/>
        <dsp:cNvSpPr/>
      </dsp:nvSpPr>
      <dsp:spPr>
        <a:xfrm>
          <a:off x="867396" y="3861769"/>
          <a:ext cx="8670214" cy="5473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465" tIns="40640" rIns="40640" bIns="40640" numCol="1" spcCol="1270" anchor="ctr" anchorCtr="0">
          <a:noAutofit/>
        </a:bodyPr>
        <a:lstStyle/>
        <a:p>
          <a:pPr lvl="0" algn="l" defTabSz="711200" rtl="0">
            <a:lnSpc>
              <a:spcPct val="90000"/>
            </a:lnSpc>
            <a:spcBef>
              <a:spcPct val="0"/>
            </a:spcBef>
            <a:spcAft>
              <a:spcPct val="35000"/>
            </a:spcAft>
          </a:pPr>
          <a:r>
            <a:rPr lang="ru-RU" sz="1600" b="0" kern="1200" baseline="0" smtClean="0"/>
            <a:t>Значительный опыт применения концессионной модели (на федеральном и региональном уровнях)</a:t>
          </a:r>
          <a:endParaRPr lang="en-AU" sz="1600" kern="1200"/>
        </a:p>
      </dsp:txBody>
      <dsp:txXfrm>
        <a:off x="867396" y="3861769"/>
        <a:ext cx="8670214" cy="547357"/>
      </dsp:txXfrm>
    </dsp:sp>
    <dsp:sp modelId="{9E88DED1-53B6-44A7-8F83-575927814212}">
      <dsp:nvSpPr>
        <dsp:cNvPr id="0" name=""/>
        <dsp:cNvSpPr/>
      </dsp:nvSpPr>
      <dsp:spPr>
        <a:xfrm>
          <a:off x="371230" y="3751808"/>
          <a:ext cx="684196" cy="6841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DC1BED-25FF-4B8B-A11E-CE815491B8D7}">
      <dsp:nvSpPr>
        <dsp:cNvPr id="0" name=""/>
        <dsp:cNvSpPr/>
      </dsp:nvSpPr>
      <dsp:spPr>
        <a:xfrm>
          <a:off x="417157" y="4530311"/>
          <a:ext cx="9120453" cy="5473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465" tIns="40640" rIns="40640" bIns="40640" numCol="1" spcCol="1270" anchor="ctr" anchorCtr="0">
          <a:noAutofit/>
        </a:bodyPr>
        <a:lstStyle/>
        <a:p>
          <a:pPr lvl="0" algn="l" defTabSz="711200" rtl="0">
            <a:lnSpc>
              <a:spcPct val="90000"/>
            </a:lnSpc>
            <a:spcBef>
              <a:spcPct val="0"/>
            </a:spcBef>
            <a:spcAft>
              <a:spcPct val="35000"/>
            </a:spcAft>
          </a:pPr>
          <a:r>
            <a:rPr lang="ru-RU" sz="1600" b="0" kern="1200" baseline="0" dirty="0" smtClean="0"/>
            <a:t>Понятная и протестированная схема бюджетирования выплат концессионеру</a:t>
          </a:r>
          <a:endParaRPr lang="en-AU" sz="1600" kern="1200" dirty="0"/>
        </a:p>
      </dsp:txBody>
      <dsp:txXfrm>
        <a:off x="417157" y="4530311"/>
        <a:ext cx="9120453" cy="547357"/>
      </dsp:txXfrm>
    </dsp:sp>
    <dsp:sp modelId="{86630201-EC03-48AD-8656-D4C4C7FAE9AE}">
      <dsp:nvSpPr>
        <dsp:cNvPr id="0" name=""/>
        <dsp:cNvSpPr/>
      </dsp:nvSpPr>
      <dsp:spPr>
        <a:xfrm>
          <a:off x="75059" y="4475762"/>
          <a:ext cx="684196" cy="6841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06650-DBF0-45A5-B6FD-2986644B8E45}">
      <dsp:nvSpPr>
        <dsp:cNvPr id="0" name=""/>
        <dsp:cNvSpPr/>
      </dsp:nvSpPr>
      <dsp:spPr>
        <a:xfrm>
          <a:off x="0" y="624621"/>
          <a:ext cx="9610788"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7288D1-9C21-4728-BE6E-02B3A8E3BC73}">
      <dsp:nvSpPr>
        <dsp:cNvPr id="0" name=""/>
        <dsp:cNvSpPr/>
      </dsp:nvSpPr>
      <dsp:spPr>
        <a:xfrm>
          <a:off x="480539" y="63741"/>
          <a:ext cx="6727551"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85" tIns="0" rIns="254285" bIns="0" numCol="1" spcCol="1270" anchor="ctr" anchorCtr="0">
          <a:noAutofit/>
        </a:bodyPr>
        <a:lstStyle/>
        <a:p>
          <a:pPr lvl="0" algn="l" defTabSz="622300" rtl="0">
            <a:lnSpc>
              <a:spcPct val="90000"/>
            </a:lnSpc>
            <a:spcBef>
              <a:spcPct val="0"/>
            </a:spcBef>
            <a:spcAft>
              <a:spcPct val="35000"/>
            </a:spcAft>
          </a:pPr>
          <a:r>
            <a:rPr lang="ru-RU" sz="1400" b="1" kern="1200" dirty="0" smtClean="0"/>
            <a:t>В 69 субъектах РФ приняты Законы о ГЧП</a:t>
          </a:r>
          <a:endParaRPr lang="en-AU" sz="1400" b="1" kern="1200" dirty="0"/>
        </a:p>
      </dsp:txBody>
      <dsp:txXfrm>
        <a:off x="535299" y="118501"/>
        <a:ext cx="6618031" cy="1012240"/>
      </dsp:txXfrm>
    </dsp:sp>
    <dsp:sp modelId="{A24A90B6-F791-472E-A592-BCBC3D6CB9A9}">
      <dsp:nvSpPr>
        <dsp:cNvPr id="0" name=""/>
        <dsp:cNvSpPr/>
      </dsp:nvSpPr>
      <dsp:spPr>
        <a:xfrm>
          <a:off x="0" y="2348301"/>
          <a:ext cx="9610788"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904" tIns="791464" rIns="745904" bIns="99568" numCol="1" spcCol="1270" anchor="t" anchorCtr="0">
          <a:noAutofit/>
        </a:bodyPr>
        <a:lstStyle/>
        <a:p>
          <a:pPr marL="114300" lvl="1" indent="0" algn="l" defTabSz="622300" rtl="0">
            <a:lnSpc>
              <a:spcPct val="90000"/>
            </a:lnSpc>
            <a:spcBef>
              <a:spcPct val="0"/>
            </a:spcBef>
            <a:spcAft>
              <a:spcPct val="15000"/>
            </a:spcAft>
            <a:buChar char="••"/>
          </a:pPr>
          <a:r>
            <a:rPr lang="ru-RU" sz="1400" kern="1200" dirty="0" smtClean="0"/>
            <a:t> Западный Скоростной Диаметр, Аэропорт «Пулково»</a:t>
          </a:r>
        </a:p>
      </dsp:txBody>
      <dsp:txXfrm>
        <a:off x="0" y="2348301"/>
        <a:ext cx="9610788" cy="1077300"/>
      </dsp:txXfrm>
    </dsp:sp>
    <dsp:sp modelId="{304B1312-E035-4A7F-9F19-47E077B55174}">
      <dsp:nvSpPr>
        <dsp:cNvPr id="0" name=""/>
        <dsp:cNvSpPr/>
      </dsp:nvSpPr>
      <dsp:spPr>
        <a:xfrm>
          <a:off x="480539" y="1787421"/>
          <a:ext cx="6727551" cy="11217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85" tIns="0" rIns="254285" bIns="0" numCol="1" spcCol="1270" anchor="ctr" anchorCtr="0">
          <a:noAutofit/>
        </a:bodyPr>
        <a:lstStyle/>
        <a:p>
          <a:pPr lvl="0" algn="l" defTabSz="622300">
            <a:lnSpc>
              <a:spcPct val="90000"/>
            </a:lnSpc>
            <a:spcBef>
              <a:spcPct val="0"/>
            </a:spcBef>
            <a:spcAft>
              <a:spcPct val="35000"/>
            </a:spcAft>
          </a:pPr>
          <a:r>
            <a:rPr lang="ru-RU" sz="1400" b="1" kern="1200" dirty="0" smtClean="0"/>
            <a:t>Существует успешная практика реализации проектов, которые были осуществлены на базе региональных законов:</a:t>
          </a:r>
          <a:endParaRPr lang="en-GB" sz="1400" b="1" kern="1200" dirty="0"/>
        </a:p>
      </dsp:txBody>
      <dsp:txXfrm>
        <a:off x="535299" y="1842181"/>
        <a:ext cx="6618031" cy="1012240"/>
      </dsp:txXfrm>
    </dsp:sp>
    <dsp:sp modelId="{82A89288-FD6B-4350-9C9A-6073062C9431}">
      <dsp:nvSpPr>
        <dsp:cNvPr id="0" name=""/>
        <dsp:cNvSpPr/>
      </dsp:nvSpPr>
      <dsp:spPr>
        <a:xfrm>
          <a:off x="0" y="4191681"/>
          <a:ext cx="9610788"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7CD3DE-48C9-4C73-BC2D-F9707CD51A59}">
      <dsp:nvSpPr>
        <dsp:cNvPr id="0" name=""/>
        <dsp:cNvSpPr/>
      </dsp:nvSpPr>
      <dsp:spPr>
        <a:xfrm>
          <a:off x="480539" y="3630801"/>
          <a:ext cx="6727551" cy="11217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85" tIns="0" rIns="254285" bIns="0" numCol="1" spcCol="1270" anchor="ctr" anchorCtr="0">
          <a:noAutofit/>
        </a:bodyPr>
        <a:lstStyle/>
        <a:p>
          <a:pPr lvl="0" algn="l" defTabSz="622300">
            <a:lnSpc>
              <a:spcPct val="90000"/>
            </a:lnSpc>
            <a:spcBef>
              <a:spcPct val="0"/>
            </a:spcBef>
            <a:spcAft>
              <a:spcPct val="35000"/>
            </a:spcAft>
          </a:pPr>
          <a:r>
            <a:rPr lang="ru-RU" sz="1400" b="1" kern="1200" dirty="0" smtClean="0"/>
            <a:t>С принятием Федерального закона о ГЧП возникают риски несоответствия норм региональных законов о ГЧП нормам федерального закона («дедушкина оговорка» и др.)</a:t>
          </a:r>
        </a:p>
      </dsp:txBody>
      <dsp:txXfrm>
        <a:off x="535299" y="3685561"/>
        <a:ext cx="6618031"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1"/>
            <a:ext cx="2955078"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64" tIns="48033" rIns="96064" bIns="48033" numCol="1" anchor="t" anchorCtr="0" compatLnSpc="1">
            <a:prstTxWarp prst="textNoShape">
              <a:avLst/>
            </a:prstTxWarp>
          </a:bodyPr>
          <a:lstStyle>
            <a:lvl1pPr defTabSz="960115">
              <a:buFontTx/>
              <a:buNone/>
              <a:defRPr sz="900">
                <a:solidFill>
                  <a:schemeClr val="tx1"/>
                </a:solidFill>
              </a:defRPr>
            </a:lvl1pPr>
          </a:lstStyle>
          <a:p>
            <a:endParaRPr lang="en-US"/>
          </a:p>
        </p:txBody>
      </p:sp>
      <p:sp>
        <p:nvSpPr>
          <p:cNvPr id="81923" name="Rectangle 3"/>
          <p:cNvSpPr>
            <a:spLocks noGrp="1" noChangeArrowheads="1"/>
          </p:cNvSpPr>
          <p:nvPr>
            <p:ph type="dt" sz="quarter" idx="1"/>
          </p:nvPr>
        </p:nvSpPr>
        <p:spPr bwMode="auto">
          <a:xfrm>
            <a:off x="3864827" y="1"/>
            <a:ext cx="2955078"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64" tIns="48033" rIns="96064" bIns="48033" numCol="1" anchor="t" anchorCtr="0" compatLnSpc="1">
            <a:prstTxWarp prst="textNoShape">
              <a:avLst/>
            </a:prstTxWarp>
          </a:bodyPr>
          <a:lstStyle>
            <a:lvl1pPr algn="r" defTabSz="960115">
              <a:buFontTx/>
              <a:buNone/>
              <a:defRPr sz="900">
                <a:solidFill>
                  <a:schemeClr val="tx1"/>
                </a:solidFill>
              </a:defRPr>
            </a:lvl1pPr>
          </a:lstStyle>
          <a:p>
            <a:endParaRPr lang="en-US"/>
          </a:p>
        </p:txBody>
      </p:sp>
      <p:sp>
        <p:nvSpPr>
          <p:cNvPr id="81924" name="Rectangle 4"/>
          <p:cNvSpPr>
            <a:spLocks noGrp="1" noChangeArrowheads="1"/>
          </p:cNvSpPr>
          <p:nvPr>
            <p:ph type="ftr" sz="quarter" idx="2"/>
          </p:nvPr>
        </p:nvSpPr>
        <p:spPr bwMode="auto">
          <a:xfrm>
            <a:off x="1" y="9434831"/>
            <a:ext cx="2955078"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64" tIns="48033" rIns="96064" bIns="48033" numCol="1" anchor="b" anchorCtr="0" compatLnSpc="1">
            <a:prstTxWarp prst="textNoShape">
              <a:avLst/>
            </a:prstTxWarp>
          </a:bodyPr>
          <a:lstStyle>
            <a:lvl1pPr defTabSz="960115">
              <a:buFontTx/>
              <a:buNone/>
              <a:defRPr sz="900">
                <a:solidFill>
                  <a:schemeClr val="tx1"/>
                </a:solidFill>
              </a:defRPr>
            </a:lvl1pPr>
          </a:lstStyle>
          <a:p>
            <a:endParaRPr lang="en-US"/>
          </a:p>
        </p:txBody>
      </p:sp>
      <p:sp>
        <p:nvSpPr>
          <p:cNvPr id="81925" name="Rectangle 5"/>
          <p:cNvSpPr>
            <a:spLocks noGrp="1" noChangeArrowheads="1"/>
          </p:cNvSpPr>
          <p:nvPr>
            <p:ph type="sldNum" sz="quarter" idx="3"/>
          </p:nvPr>
        </p:nvSpPr>
        <p:spPr bwMode="auto">
          <a:xfrm>
            <a:off x="3864827" y="9434831"/>
            <a:ext cx="2955078"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64" tIns="48033" rIns="96064" bIns="48033" numCol="1" anchor="b" anchorCtr="0" compatLnSpc="1">
            <a:prstTxWarp prst="textNoShape">
              <a:avLst/>
            </a:prstTxWarp>
          </a:bodyPr>
          <a:lstStyle>
            <a:lvl1pPr algn="r" defTabSz="960115">
              <a:buFontTx/>
              <a:buNone/>
              <a:defRPr sz="900">
                <a:solidFill>
                  <a:schemeClr val="tx1"/>
                </a:solidFill>
              </a:defRPr>
            </a:lvl1pPr>
          </a:lstStyle>
          <a:p>
            <a:fld id="{683A5E29-E37F-4397-A6AD-F017FC2C94D6}" type="slidenum">
              <a:rPr lang="en-GB"/>
              <a:pPr/>
              <a:t>‹#›</a:t>
            </a:fld>
            <a:endParaRPr lang="en-GB"/>
          </a:p>
        </p:txBody>
      </p:sp>
    </p:spTree>
    <p:extLst>
      <p:ext uri="{BB962C8B-B14F-4D97-AF65-F5344CB8AC3E}">
        <p14:creationId xmlns:p14="http://schemas.microsoft.com/office/powerpoint/2010/main" val="219971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55078"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064" tIns="48033" rIns="96064" bIns="48033" numCol="1" anchor="t" anchorCtr="0" compatLnSpc="1">
            <a:prstTxWarp prst="textNoShape">
              <a:avLst/>
            </a:prstTxWarp>
          </a:bodyPr>
          <a:lstStyle>
            <a:lvl1pPr defTabSz="960115">
              <a:buFontTx/>
              <a:buNone/>
              <a:defRPr sz="900">
                <a:solidFill>
                  <a:schemeClr val="tx1"/>
                </a:solidFill>
              </a:defRPr>
            </a:lvl1pPr>
          </a:lstStyle>
          <a:p>
            <a:endParaRPr lang="en-US"/>
          </a:p>
        </p:txBody>
      </p:sp>
      <p:sp>
        <p:nvSpPr>
          <p:cNvPr id="4099" name="Rectangle 3"/>
          <p:cNvSpPr>
            <a:spLocks noGrp="1" noChangeArrowheads="1"/>
          </p:cNvSpPr>
          <p:nvPr>
            <p:ph type="dt" idx="1"/>
          </p:nvPr>
        </p:nvSpPr>
        <p:spPr bwMode="auto">
          <a:xfrm>
            <a:off x="3864827" y="1"/>
            <a:ext cx="2955078"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064" tIns="48033" rIns="96064" bIns="48033" numCol="1" anchor="t" anchorCtr="0" compatLnSpc="1">
            <a:prstTxWarp prst="textNoShape">
              <a:avLst/>
            </a:prstTxWarp>
          </a:bodyPr>
          <a:lstStyle>
            <a:lvl1pPr algn="r" defTabSz="960115">
              <a:buFontTx/>
              <a:buNone/>
              <a:defRPr sz="900">
                <a:solidFill>
                  <a:schemeClr val="tx1"/>
                </a:solidFill>
              </a:defRPr>
            </a:lvl1pPr>
          </a:lstStyle>
          <a:p>
            <a:endParaRPr lang="en-US"/>
          </a:p>
        </p:txBody>
      </p:sp>
      <p:sp>
        <p:nvSpPr>
          <p:cNvPr id="16388" name="Rectangle 4"/>
          <p:cNvSpPr>
            <a:spLocks noGrp="1" noRot="1" noChangeAspect="1" noChangeArrowheads="1" noTextEdit="1"/>
          </p:cNvSpPr>
          <p:nvPr>
            <p:ph type="sldImg" idx="2"/>
          </p:nvPr>
        </p:nvSpPr>
        <p:spPr bwMode="auto">
          <a:xfrm>
            <a:off x="776288" y="744538"/>
            <a:ext cx="5265737"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spect="1" noChangeArrowheads="1"/>
          </p:cNvSpPr>
          <p:nvPr>
            <p:ph type="body" sz="quarter" idx="3"/>
          </p:nvPr>
        </p:nvSpPr>
        <p:spPr bwMode="auto">
          <a:xfrm>
            <a:off x="1137183" y="4717416"/>
            <a:ext cx="4545539" cy="446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1" y="9434831"/>
            <a:ext cx="2955078"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064" tIns="48033" rIns="96064" bIns="48033" numCol="1" anchor="b" anchorCtr="0" compatLnSpc="1">
            <a:prstTxWarp prst="textNoShape">
              <a:avLst/>
            </a:prstTxWarp>
          </a:bodyPr>
          <a:lstStyle>
            <a:lvl1pPr defTabSz="960115">
              <a:buFontTx/>
              <a:buNone/>
              <a:defRPr sz="900">
                <a:solidFill>
                  <a:schemeClr val="tx1"/>
                </a:solidFill>
              </a:defRPr>
            </a:lvl1pPr>
          </a:lstStyle>
          <a:p>
            <a:endParaRPr lang="en-US"/>
          </a:p>
        </p:txBody>
      </p:sp>
      <p:sp>
        <p:nvSpPr>
          <p:cNvPr id="4103" name="Rectangle 7"/>
          <p:cNvSpPr>
            <a:spLocks noGrp="1" noChangeArrowheads="1"/>
          </p:cNvSpPr>
          <p:nvPr>
            <p:ph type="sldNum" sz="quarter" idx="5"/>
          </p:nvPr>
        </p:nvSpPr>
        <p:spPr bwMode="auto">
          <a:xfrm>
            <a:off x="3864827" y="9434831"/>
            <a:ext cx="2955078" cy="49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064" tIns="48033" rIns="96064" bIns="48033" numCol="1" anchor="b" anchorCtr="0" compatLnSpc="1">
            <a:prstTxWarp prst="textNoShape">
              <a:avLst/>
            </a:prstTxWarp>
          </a:bodyPr>
          <a:lstStyle>
            <a:lvl1pPr algn="r" defTabSz="960115">
              <a:buFontTx/>
              <a:buNone/>
              <a:defRPr sz="900">
                <a:solidFill>
                  <a:schemeClr val="tx1"/>
                </a:solidFill>
              </a:defRPr>
            </a:lvl1pPr>
          </a:lstStyle>
          <a:p>
            <a:fld id="{EA269294-EE5E-4CF5-AEF6-DCF3EC2B3CFB}" type="slidenum">
              <a:rPr lang="en-GB"/>
              <a:pPr/>
              <a:t>‹#›</a:t>
            </a:fld>
            <a:endParaRPr lang="en-GB"/>
          </a:p>
        </p:txBody>
      </p:sp>
    </p:spTree>
    <p:extLst>
      <p:ext uri="{BB962C8B-B14F-4D97-AF65-F5344CB8AC3E}">
        <p14:creationId xmlns:p14="http://schemas.microsoft.com/office/powerpoint/2010/main" val="2962819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1pPr>
    <a:lvl2pPr marL="561670"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2pPr>
    <a:lvl3pPr marL="1123340"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3pPr>
    <a:lvl4pPr marL="1685011"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4pPr>
    <a:lvl5pPr marL="2246681" algn="l" rtl="0" eaLnBrk="0" fontAlgn="base" hangingPunct="0">
      <a:spcBef>
        <a:spcPct val="0"/>
      </a:spcBef>
      <a:spcAft>
        <a:spcPct val="0"/>
      </a:spcAft>
      <a:defRPr sz="1400" kern="1200">
        <a:solidFill>
          <a:schemeClr val="tx1"/>
        </a:solidFill>
        <a:latin typeface="Times New Roman" pitchFamily="18" charset="0"/>
        <a:ea typeface="ＭＳ Ｐゴシック" pitchFamily="34" charset="-128"/>
        <a:cs typeface="Arial" charset="0"/>
      </a:defRPr>
    </a:lvl5pPr>
    <a:lvl6pPr marL="2808351" algn="l" defTabSz="1123340" rtl="0" eaLnBrk="1" latinLnBrk="0" hangingPunct="1">
      <a:defRPr sz="1500" kern="1200">
        <a:solidFill>
          <a:schemeClr val="tx1"/>
        </a:solidFill>
        <a:latin typeface="+mn-lt"/>
        <a:ea typeface="+mn-ea"/>
        <a:cs typeface="+mn-cs"/>
      </a:defRPr>
    </a:lvl6pPr>
    <a:lvl7pPr marL="3370021" algn="l" defTabSz="1123340" rtl="0" eaLnBrk="1" latinLnBrk="0" hangingPunct="1">
      <a:defRPr sz="1500" kern="1200">
        <a:solidFill>
          <a:schemeClr val="tx1"/>
        </a:solidFill>
        <a:latin typeface="+mn-lt"/>
        <a:ea typeface="+mn-ea"/>
        <a:cs typeface="+mn-cs"/>
      </a:defRPr>
    </a:lvl7pPr>
    <a:lvl8pPr marL="3931691" algn="l" defTabSz="1123340" rtl="0" eaLnBrk="1" latinLnBrk="0" hangingPunct="1">
      <a:defRPr sz="1500" kern="1200">
        <a:solidFill>
          <a:schemeClr val="tx1"/>
        </a:solidFill>
        <a:latin typeface="+mn-lt"/>
        <a:ea typeface="+mn-ea"/>
        <a:cs typeface="+mn-cs"/>
      </a:defRPr>
    </a:lvl8pPr>
    <a:lvl9pPr marL="4493362" algn="l" defTabSz="112334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61057">
              <a:defRPr sz="1500">
                <a:solidFill>
                  <a:srgbClr val="000000"/>
                </a:solidFill>
                <a:latin typeface="Arial" charset="0"/>
                <a:ea typeface="ＭＳ Ｐゴシック" pitchFamily="34" charset="-128"/>
              </a:defRPr>
            </a:lvl1pPr>
            <a:lvl2pPr marL="744660" indent="-286408" defTabSz="961057">
              <a:defRPr sz="1500">
                <a:solidFill>
                  <a:srgbClr val="000000"/>
                </a:solidFill>
                <a:latin typeface="Arial" charset="0"/>
                <a:ea typeface="ＭＳ Ｐゴシック" pitchFamily="34" charset="-128"/>
              </a:defRPr>
            </a:lvl2pPr>
            <a:lvl3pPr marL="1145632" indent="-229127" defTabSz="961057">
              <a:defRPr sz="1500">
                <a:solidFill>
                  <a:srgbClr val="000000"/>
                </a:solidFill>
                <a:latin typeface="Arial" charset="0"/>
                <a:ea typeface="ＭＳ Ｐゴシック" pitchFamily="34" charset="-128"/>
              </a:defRPr>
            </a:lvl3pPr>
            <a:lvl4pPr marL="1603884" indent="-229127" defTabSz="961057">
              <a:defRPr sz="1500">
                <a:solidFill>
                  <a:srgbClr val="000000"/>
                </a:solidFill>
                <a:latin typeface="Arial" charset="0"/>
                <a:ea typeface="ＭＳ Ｐゴシック" pitchFamily="34" charset="-128"/>
              </a:defRPr>
            </a:lvl4pPr>
            <a:lvl5pPr marL="2062134" indent="-229127" defTabSz="961057">
              <a:defRPr sz="1500">
                <a:solidFill>
                  <a:srgbClr val="000000"/>
                </a:solidFill>
                <a:latin typeface="Arial" charset="0"/>
                <a:ea typeface="ＭＳ Ｐゴシック" pitchFamily="34" charset="-128"/>
              </a:defRPr>
            </a:lvl5pPr>
            <a:lvl6pPr marL="2520386" indent="-229127" defTabSz="96105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6pPr>
            <a:lvl7pPr marL="2978640" indent="-229127" defTabSz="96105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7pPr>
            <a:lvl8pPr marL="3436893" indent="-229127" defTabSz="96105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8pPr>
            <a:lvl9pPr marL="3895147" indent="-229127" defTabSz="961057" eaLnBrk="0" fontAlgn="base" hangingPunct="0">
              <a:spcBef>
                <a:spcPct val="0"/>
              </a:spcBef>
              <a:spcAft>
                <a:spcPct val="0"/>
              </a:spcAft>
              <a:buFont typeface="Symbol" pitchFamily="18" charset="2"/>
              <a:defRPr sz="1500">
                <a:solidFill>
                  <a:srgbClr val="000000"/>
                </a:solidFill>
                <a:latin typeface="Arial" charset="0"/>
                <a:ea typeface="ＭＳ Ｐゴシック" pitchFamily="34" charset="-128"/>
              </a:defRPr>
            </a:lvl9pPr>
          </a:lstStyle>
          <a:p>
            <a:endParaRPr lang="en-GB" dirty="0"/>
          </a:p>
        </p:txBody>
      </p:sp>
      <p:sp>
        <p:nvSpPr>
          <p:cNvPr id="17411" name="Rectangle 2"/>
          <p:cNvSpPr>
            <a:spLocks noGrp="1" noRot="1" noChangeAspect="1" noChangeArrowheads="1" noTextEdit="1"/>
          </p:cNvSpPr>
          <p:nvPr>
            <p:ph type="sldImg"/>
          </p:nvPr>
        </p:nvSpPr>
        <p:spPr>
          <a:xfrm>
            <a:off x="776288" y="744538"/>
            <a:ext cx="5265737" cy="3724275"/>
          </a:xfrm>
          <a:ln/>
        </p:spPr>
      </p:sp>
      <p:sp>
        <p:nvSpPr>
          <p:cNvPr id="17412" name="Rectangle 3"/>
          <p:cNvSpPr>
            <a:spLocks noGrp="1" noChangeAspect="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44538"/>
            <a:ext cx="5268913" cy="37258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88477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44538"/>
            <a:ext cx="5268913" cy="37258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8477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44538"/>
            <a:ext cx="5268913" cy="37258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8477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44538"/>
            <a:ext cx="5268913" cy="37258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84770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act placement"/>
          <p:cNvSpPr>
            <a:spLocks noGrp="1"/>
          </p:cNvSpPr>
          <p:nvPr>
            <p:ph type="body" sz="quarter" idx="10" hasCustomPrompt="1"/>
          </p:nvPr>
        </p:nvSpPr>
        <p:spPr bwMode="gray">
          <a:xfrm>
            <a:off x="541337" y="6231599"/>
            <a:ext cx="9604188" cy="540000"/>
          </a:xfrm>
        </p:spPr>
        <p:txBody>
          <a:bodyPr>
            <a:noAutofit/>
          </a:bodyPr>
          <a:lstStyle>
            <a:lvl1pPr>
              <a:lnSpc>
                <a:spcPts val="1600"/>
              </a:lnSpc>
              <a:spcBef>
                <a:spcPts val="0"/>
              </a:spcBef>
              <a:spcAft>
                <a:spcPts val="0"/>
              </a:spcAft>
              <a:defRPr lang="en-GB" sz="1200" b="0" cap="none" baseline="0" noProof="0" dirty="0">
                <a:solidFill>
                  <a:schemeClr val="tx2"/>
                </a:solidFill>
                <a:latin typeface="+mn-lt"/>
                <a:ea typeface="+mn-ea"/>
                <a:cs typeface="+mn-cs"/>
              </a:defRPr>
            </a:lvl1pPr>
          </a:lstStyle>
          <a:p>
            <a:pPr lvl="0"/>
            <a:r>
              <a:rPr lang="en-GB" dirty="0" smtClean="0"/>
              <a:t>[Contact Name], [Position], +61 #### ####, first.last@hsf.com</a:t>
            </a:r>
          </a:p>
        </p:txBody>
      </p:sp>
      <p:sp>
        <p:nvSpPr>
          <p:cNvPr id="3" name="Date placement"/>
          <p:cNvSpPr>
            <a:spLocks noGrp="1"/>
          </p:cNvSpPr>
          <p:nvPr>
            <p:ph type="body" sz="quarter" idx="11" hasCustomPrompt="1"/>
          </p:nvPr>
        </p:nvSpPr>
        <p:spPr bwMode="gray">
          <a:xfrm>
            <a:off x="541338" y="5900400"/>
            <a:ext cx="9610726" cy="252000"/>
          </a:xfrm>
        </p:spPr>
        <p:txBody>
          <a:bodyPr tIns="0"/>
          <a:lstStyle>
            <a:lvl1pPr>
              <a:lnSpc>
                <a:spcPts val="1400"/>
              </a:lnSpc>
              <a:spcBef>
                <a:spcPts val="0"/>
              </a:spcBef>
              <a:spcAft>
                <a:spcPts val="0"/>
              </a:spcAft>
              <a:defRPr sz="1400" cap="all" baseline="0">
                <a:solidFill>
                  <a:schemeClr val="tx2"/>
                </a:solidFill>
              </a:defRPr>
            </a:lvl1pPr>
            <a:lvl2pPr>
              <a:lnSpc>
                <a:spcPts val="1400"/>
              </a:lnSpc>
              <a:spcAft>
                <a:spcPts val="0"/>
              </a:spcAft>
              <a:defRPr sz="1400" cap="all" baseline="0">
                <a:solidFill>
                  <a:schemeClr val="tx2"/>
                </a:solidFill>
              </a:defRPr>
            </a:lvl2pPr>
            <a:lvl3pPr>
              <a:lnSpc>
                <a:spcPts val="1400"/>
              </a:lnSpc>
              <a:spcAft>
                <a:spcPts val="0"/>
              </a:spcAft>
              <a:defRPr sz="1400" cap="all" baseline="0">
                <a:solidFill>
                  <a:schemeClr val="tx2"/>
                </a:solidFill>
              </a:defRPr>
            </a:lvl3pPr>
            <a:lvl4pPr>
              <a:lnSpc>
                <a:spcPts val="1400"/>
              </a:lnSpc>
              <a:spcAft>
                <a:spcPts val="0"/>
              </a:spcAft>
              <a:defRPr sz="1400" cap="all" baseline="0">
                <a:solidFill>
                  <a:schemeClr val="tx2"/>
                </a:solidFill>
              </a:defRPr>
            </a:lvl4pPr>
            <a:lvl5pPr>
              <a:lnSpc>
                <a:spcPts val="1400"/>
              </a:lnSpc>
              <a:spcAft>
                <a:spcPts val="0"/>
              </a:spcAft>
              <a:defRPr sz="1400" cap="all" baseline="0">
                <a:solidFill>
                  <a:schemeClr val="tx2"/>
                </a:solidFill>
              </a:defRPr>
            </a:lvl5pPr>
          </a:lstStyle>
          <a:p>
            <a:pPr lvl="0"/>
            <a:r>
              <a:rPr lang="en-US" dirty="0" smtClean="0"/>
              <a:t>[date]</a:t>
            </a:r>
            <a:endParaRPr lang="en-GB" dirty="0"/>
          </a:p>
        </p:txBody>
      </p:sp>
      <p:sp>
        <p:nvSpPr>
          <p:cNvPr id="355331" name="Subtitle placement"/>
          <p:cNvSpPr>
            <a:spLocks noGrp="1" noChangeArrowheads="1"/>
          </p:cNvSpPr>
          <p:nvPr>
            <p:ph type="subTitle" idx="1" hasCustomPrompt="1"/>
          </p:nvPr>
        </p:nvSpPr>
        <p:spPr bwMode="gray">
          <a:xfrm>
            <a:off x="541338" y="4752000"/>
            <a:ext cx="9610724" cy="720000"/>
          </a:xfrm>
          <a:prstGeom prst="rect">
            <a:avLst/>
          </a:prstGeom>
        </p:spPr>
        <p:txBody>
          <a:bodyPr wrap="square">
            <a:noAutofit/>
          </a:bodyPr>
          <a:lstStyle>
            <a:lvl1pPr marL="0" marR="0" indent="0" algn="l" defTabSz="1123340" rtl="0" eaLnBrk="1" fontAlgn="base" latinLnBrk="0" hangingPunct="1">
              <a:lnSpc>
                <a:spcPts val="2800"/>
              </a:lnSpc>
              <a:spcBef>
                <a:spcPts val="0"/>
              </a:spcBef>
              <a:spcAft>
                <a:spcPts val="0"/>
              </a:spcAft>
              <a:buClrTx/>
              <a:buSzTx/>
              <a:buFontTx/>
              <a:buNone/>
              <a:tabLst/>
              <a:defRPr sz="2600" b="0" cap="all" baseline="0">
                <a:solidFill>
                  <a:schemeClr val="accent3"/>
                </a:solidFill>
              </a:defRPr>
            </a:lvl1pPr>
          </a:lstStyle>
          <a:p>
            <a:r>
              <a:rPr lang="en-GB" dirty="0" smtClean="0"/>
              <a:t>[SUBTITLE] (DELETE IF NOT REQUIRED)</a:t>
            </a:r>
          </a:p>
        </p:txBody>
      </p:sp>
      <p:sp>
        <p:nvSpPr>
          <p:cNvPr id="355330" name="Title placement"/>
          <p:cNvSpPr>
            <a:spLocks noGrp="1" noChangeArrowheads="1"/>
          </p:cNvSpPr>
          <p:nvPr>
            <p:ph type="ctrTitle" hasCustomPrompt="1"/>
          </p:nvPr>
        </p:nvSpPr>
        <p:spPr bwMode="gray">
          <a:xfrm>
            <a:off x="541338" y="3600000"/>
            <a:ext cx="9610725" cy="993600"/>
          </a:xfrm>
        </p:spPr>
        <p:txBody>
          <a:bodyPr wrap="square" anchor="b" anchorCtr="0">
            <a:noAutofit/>
          </a:bodyPr>
          <a:lstStyle>
            <a:lvl1pPr>
              <a:lnSpc>
                <a:spcPts val="3400"/>
              </a:lnSpc>
              <a:spcAft>
                <a:spcPts val="0"/>
              </a:spcAft>
              <a:defRPr lang="en-GB" sz="3200" b="0" cap="all" baseline="0" noProof="0" dirty="0" smtClean="0">
                <a:solidFill>
                  <a:schemeClr val="tx2"/>
                </a:solidFill>
                <a:latin typeface="+mj-lt"/>
                <a:ea typeface="+mj-ea"/>
                <a:cs typeface="+mj-cs"/>
              </a:defRPr>
            </a:lvl1pPr>
          </a:lstStyle>
          <a:p>
            <a:pPr lvl="0"/>
            <a:r>
              <a:rPr lang="en-GB" noProof="0" dirty="0" smtClean="0"/>
              <a:t>[COVER TITLE]</a:t>
            </a:r>
          </a:p>
        </p:txBody>
      </p:sp>
    </p:spTree>
    <p:extLst>
      <p:ext uri="{BB962C8B-B14F-4D97-AF65-F5344CB8AC3E}">
        <p14:creationId xmlns:p14="http://schemas.microsoft.com/office/powerpoint/2010/main" val="3857166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ne Content Office Location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648000" y="648000"/>
            <a:ext cx="4320000" cy="771606"/>
          </a:xfrm>
        </p:spPr>
        <p:txBody>
          <a:bodyPr/>
          <a:lstStyle>
            <a:lvl1pPr>
              <a:defRPr>
                <a:solidFill>
                  <a:schemeClr val="bg1"/>
                </a:solidFill>
              </a:defRPr>
            </a:lvl1pPr>
          </a:lstStyle>
          <a:p>
            <a:r>
              <a:rPr lang="en-US" dirty="0" smtClean="0"/>
              <a:t>[HEADER]</a:t>
            </a:r>
            <a:endParaRPr lang="en-GB" dirty="0"/>
          </a:p>
        </p:txBody>
      </p:sp>
      <p:sp>
        <p:nvSpPr>
          <p:cNvPr id="10" name="Content Placeholder 9"/>
          <p:cNvSpPr>
            <a:spLocks noGrp="1"/>
          </p:cNvSpPr>
          <p:nvPr>
            <p:ph sz="quarter" idx="10" hasCustomPrompt="1"/>
          </p:nvPr>
        </p:nvSpPr>
        <p:spPr bwMode="gray">
          <a:xfrm>
            <a:off x="648000" y="1619999"/>
            <a:ext cx="2808000" cy="4212000"/>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1322661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ck Page (office gri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11" y="116463"/>
            <a:ext cx="10527789" cy="74448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611" y="116463"/>
            <a:ext cx="10527789" cy="7444800"/>
          </a:xfrm>
          <a:prstGeom prst="rect">
            <a:avLst/>
          </a:prstGeom>
        </p:spPr>
      </p:pic>
    </p:spTree>
    <p:extLst>
      <p:ext uri="{BB962C8B-B14F-4D97-AF65-F5344CB8AC3E}">
        <p14:creationId xmlns:p14="http://schemas.microsoft.com/office/powerpoint/2010/main" val="23898401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hor placement"/>
          <p:cNvSpPr>
            <a:spLocks noGrp="1"/>
          </p:cNvSpPr>
          <p:nvPr>
            <p:ph type="body" sz="quarter" idx="10"/>
          </p:nvPr>
        </p:nvSpPr>
        <p:spPr>
          <a:xfrm>
            <a:off x="657200" y="5852912"/>
            <a:ext cx="9379003" cy="1038746"/>
          </a:xfrm>
        </p:spPr>
        <p:txBody>
          <a:bodyPr/>
          <a:lstStyle>
            <a:lvl1pPr>
              <a:lnSpc>
                <a:spcPct val="110000"/>
              </a:lnSpc>
              <a:spcBef>
                <a:spcPts val="0"/>
              </a:spcBef>
              <a:spcAft>
                <a:spcPts val="600"/>
              </a:spcAft>
              <a:defRPr lang="en-GB" sz="1400" b="0" cap="none" baseline="0" noProof="0" dirty="0">
                <a:solidFill>
                  <a:schemeClr val="accent4"/>
                </a:solidFill>
                <a:latin typeface="+mn-lt"/>
                <a:ea typeface="+mn-ea"/>
                <a:cs typeface="+mn-cs"/>
              </a:defRPr>
            </a:lvl1pPr>
          </a:lstStyle>
          <a:p>
            <a:pPr lvl="0"/>
            <a:r>
              <a:rPr lang="en-US" smtClean="0"/>
              <a:t>Click to edit Master text styles</a:t>
            </a:r>
          </a:p>
        </p:txBody>
      </p:sp>
      <p:sp>
        <p:nvSpPr>
          <p:cNvPr id="355331" name="Subtitle placement"/>
          <p:cNvSpPr>
            <a:spLocks noGrp="1" noChangeAspect="1" noChangeArrowheads="1"/>
          </p:cNvSpPr>
          <p:nvPr>
            <p:ph type="subTitle" idx="1"/>
          </p:nvPr>
        </p:nvSpPr>
        <p:spPr>
          <a:xfrm>
            <a:off x="657200" y="4843508"/>
            <a:ext cx="9379003" cy="339337"/>
          </a:xfrm>
          <a:prstGeom prst="rect">
            <a:avLst/>
          </a:prstGeom>
        </p:spPr>
        <p:txBody>
          <a:bodyPr wrap="square"/>
          <a:lstStyle>
            <a:lvl1pPr marL="0" marR="0" indent="0" algn="l" defTabSz="1123340" rtl="0" eaLnBrk="1" fontAlgn="base" latinLnBrk="0" hangingPunct="1">
              <a:lnSpc>
                <a:spcPct val="110000"/>
              </a:lnSpc>
              <a:spcBef>
                <a:spcPts val="0"/>
              </a:spcBef>
              <a:spcAft>
                <a:spcPts val="600"/>
              </a:spcAft>
              <a:buClrTx/>
              <a:buSzTx/>
              <a:buFontTx/>
              <a:buNone/>
              <a:tabLst/>
              <a:defRPr sz="2000" b="1" cap="all" baseline="0">
                <a:solidFill>
                  <a:schemeClr val="accent4"/>
                </a:solidFill>
              </a:defRPr>
            </a:lvl1pPr>
          </a:lstStyle>
          <a:p>
            <a:r>
              <a:rPr lang="en-US" smtClean="0"/>
              <a:t>Click to edit Master subtitle style</a:t>
            </a:r>
            <a:endParaRPr lang="en-GB" dirty="0" smtClean="0"/>
          </a:p>
        </p:txBody>
      </p:sp>
      <p:sp>
        <p:nvSpPr>
          <p:cNvPr id="355330" name="Title placement"/>
          <p:cNvSpPr>
            <a:spLocks noGrp="1" noChangeArrowheads="1"/>
          </p:cNvSpPr>
          <p:nvPr>
            <p:ph type="ctrTitle"/>
          </p:nvPr>
        </p:nvSpPr>
        <p:spPr>
          <a:xfrm>
            <a:off x="657200" y="3319347"/>
            <a:ext cx="9379003" cy="1524160"/>
          </a:xfrm>
        </p:spPr>
        <p:txBody>
          <a:bodyPr>
            <a:noAutofit/>
          </a:bodyPr>
          <a:lstStyle>
            <a:lvl1pPr>
              <a:lnSpc>
                <a:spcPct val="110000"/>
              </a:lnSpc>
              <a:spcAft>
                <a:spcPts val="600"/>
              </a:spcAft>
              <a:defRPr sz="3200" b="0" cap="all" baseline="0">
                <a:solidFill>
                  <a:schemeClr val="bg1"/>
                </a:solidFill>
                <a:latin typeface="+mj-lt"/>
              </a:defRPr>
            </a:lvl1pPr>
          </a:lstStyle>
          <a:p>
            <a:pPr lvl="0"/>
            <a:r>
              <a:rPr lang="en-US" noProof="0" smtClean="0"/>
              <a:t>Click to edit Master title style</a:t>
            </a:r>
            <a:endParaRPr lang="en-GB" noProof="0" dirty="0" smtClean="0"/>
          </a:p>
        </p:txBody>
      </p:sp>
    </p:spTree>
    <p:extLst>
      <p:ext uri="{BB962C8B-B14F-4D97-AF65-F5344CB8AC3E}">
        <p14:creationId xmlns:p14="http://schemas.microsoft.com/office/powerpoint/2010/main" val="105358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ftr" sz="quarter" idx="10"/>
          </p:nvPr>
        </p:nvSpPr>
        <p:spPr>
          <a:xfrm>
            <a:off x="1067837" y="6475455"/>
            <a:ext cx="6251602" cy="176503"/>
          </a:xfrm>
          <a:prstGeom prst="rect">
            <a:avLst/>
          </a:prstGeom>
          <a:ln/>
        </p:spPr>
        <p:txBody>
          <a:bodyPr/>
          <a:lstStyle>
            <a:lvl1pPr>
              <a:defRPr/>
            </a:lvl1pPr>
          </a:lstStyle>
          <a:p>
            <a:pPr>
              <a:defRPr/>
            </a:pPr>
            <a:endParaRPr lang="en-GB" dirty="0"/>
          </a:p>
        </p:txBody>
      </p:sp>
      <p:sp>
        <p:nvSpPr>
          <p:cNvPr id="5" name="Rectangle 24"/>
          <p:cNvSpPr>
            <a:spLocks noGrp="1" noChangeArrowheads="1"/>
          </p:cNvSpPr>
          <p:nvPr>
            <p:ph type="sldNum" sz="quarter" idx="11"/>
          </p:nvPr>
        </p:nvSpPr>
        <p:spPr>
          <a:xfrm>
            <a:off x="7481537" y="6475455"/>
            <a:ext cx="2165752" cy="176503"/>
          </a:xfrm>
          <a:prstGeom prst="rect">
            <a:avLst/>
          </a:prstGeom>
          <a:ln/>
        </p:spPr>
        <p:txBody>
          <a:bodyPr/>
          <a:lstStyle>
            <a:lvl1pPr>
              <a:defRPr/>
            </a:lvl1pPr>
          </a:lstStyle>
          <a:p>
            <a:pPr>
              <a:defRPr/>
            </a:pPr>
            <a:fld id="{BAE674F7-908E-4C65-8FC3-DE5EBB2FC7D5}" type="slidenum">
              <a:rPr lang="en-GB"/>
              <a:pPr>
                <a:defRPr/>
              </a:pPr>
              <a:t>‹#›</a:t>
            </a:fld>
            <a:endParaRPr lang="en-GB" dirty="0"/>
          </a:p>
        </p:txBody>
      </p:sp>
    </p:spTree>
    <p:extLst>
      <p:ext uri="{BB962C8B-B14F-4D97-AF65-F5344CB8AC3E}">
        <p14:creationId xmlns:p14="http://schemas.microsoft.com/office/powerpoint/2010/main" val="368692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 Enhanc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4" name="Content Placeholder 3"/>
          <p:cNvSpPr>
            <a:spLocks noGrp="1"/>
          </p:cNvSpPr>
          <p:nvPr>
            <p:ph sz="quarter" idx="10"/>
          </p:nvPr>
        </p:nvSpPr>
        <p:spPr>
          <a:xfrm>
            <a:off x="539750" y="1620838"/>
            <a:ext cx="9610725" cy="5199062"/>
          </a:xfrm>
        </p:spPr>
        <p:txBody>
          <a:bodyPr/>
          <a:lstStyle>
            <a:lvl5pPr>
              <a:defRPr/>
            </a:lvl5pPr>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AU" dirty="0"/>
          </a:p>
        </p:txBody>
      </p:sp>
    </p:spTree>
    <p:extLst>
      <p:ext uri="{BB962C8B-B14F-4D97-AF65-F5344CB8AC3E}">
        <p14:creationId xmlns:p14="http://schemas.microsoft.com/office/powerpoint/2010/main" val="34553112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Enhanced">
    <p:spTree>
      <p:nvGrpSpPr>
        <p:cNvPr id="1" name=""/>
        <p:cNvGrpSpPr/>
        <p:nvPr/>
      </p:nvGrpSpPr>
      <p:grpSpPr>
        <a:xfrm>
          <a:off x="0" y="0"/>
          <a:ext cx="0" cy="0"/>
          <a:chOff x="0" y="0"/>
          <a:chExt cx="0" cy="0"/>
        </a:xfrm>
      </p:grpSpPr>
      <p:sp>
        <p:nvSpPr>
          <p:cNvPr id="7" name="Content placement right"/>
          <p:cNvSpPr>
            <a:spLocks noGrp="1"/>
          </p:cNvSpPr>
          <p:nvPr>
            <p:ph sz="quarter" idx="11" hasCustomPrompt="1"/>
          </p:nvPr>
        </p:nvSpPr>
        <p:spPr bwMode="gray">
          <a:xfrm>
            <a:off x="5453064" y="1619999"/>
            <a:ext cx="4699000" cy="5198400"/>
          </a:xfrm>
        </p:spPr>
        <p:txBody>
          <a:body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5" name="Content placement left"/>
          <p:cNvSpPr>
            <a:spLocks noGrp="1"/>
          </p:cNvSpPr>
          <p:nvPr>
            <p:ph sz="quarter" idx="10" hasCustomPrompt="1"/>
          </p:nvPr>
        </p:nvSpPr>
        <p:spPr bwMode="gray">
          <a:xfrm>
            <a:off x="540000" y="1619999"/>
            <a:ext cx="4698750" cy="5198400"/>
          </a:xfrm>
        </p:spPr>
        <p:txBody>
          <a:body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 name="Title"/>
          <p:cNvSpPr>
            <a:spLocks noGrp="1"/>
          </p:cNvSpPr>
          <p:nvPr>
            <p:ph type="title" hasCustomPrompt="1"/>
          </p:nvPr>
        </p:nvSpPr>
        <p:spPr bwMode="gray">
          <a:xfrm>
            <a:off x="540000" y="452438"/>
            <a:ext cx="9610788" cy="770400"/>
          </a:xfrm>
        </p:spPr>
        <p:txBody>
          <a:bodyPr/>
          <a:lstStyle>
            <a:lvl1pPr>
              <a:defRPr/>
            </a:lvl1pPr>
          </a:lstStyle>
          <a:p>
            <a:r>
              <a:rPr lang="en-US" dirty="0" smtClean="0"/>
              <a:t>Click to edit HEADER</a:t>
            </a:r>
            <a:endParaRPr lang="en-GB" dirty="0"/>
          </a:p>
        </p:txBody>
      </p:sp>
    </p:spTree>
    <p:extLst>
      <p:ext uri="{BB962C8B-B14F-4D97-AF65-F5344CB8AC3E}">
        <p14:creationId xmlns:p14="http://schemas.microsoft.com/office/powerpoint/2010/main" val="3045625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ph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Image placement"/>
          <p:cNvSpPr/>
          <p:nvPr/>
        </p:nvSpPr>
        <p:spPr bwMode="gray">
          <a:xfrm>
            <a:off x="7272063" y="3780000"/>
            <a:ext cx="2880000" cy="2880000"/>
          </a:xfrm>
          <a:prstGeom prst="rect">
            <a:avLst/>
          </a:prstGeom>
          <a:solidFill>
            <a:srgbClr val="EEEFEF"/>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343" rtl="0" eaLnBrk="0" fontAlgn="base" latinLnBrk="0" hangingPunct="0">
              <a:lnSpc>
                <a:spcPct val="100000"/>
              </a:lnSpc>
              <a:spcBef>
                <a:spcPct val="0"/>
              </a:spcBef>
              <a:spcAft>
                <a:spcPct val="0"/>
              </a:spcAft>
              <a:buClrTx/>
              <a:buSzTx/>
              <a:buFont typeface="Symbol" pitchFamily="18" charset="2"/>
              <a:buNone/>
              <a:tabLst>
                <a:tab pos="450822" algn="l"/>
                <a:tab pos="457171" algn="r"/>
                <a:tab pos="990537" algn="l"/>
                <a:tab pos="1890594" algn="l"/>
                <a:tab pos="2339827" algn="l"/>
                <a:tab pos="2790649" algn="l"/>
                <a:tab pos="5581297" algn="r"/>
              </a:tabLst>
            </a:pPr>
            <a:r>
              <a:rPr kumimoji="0" lang="en-AU" sz="3900" b="0" i="0" u="none" strike="noStrike" cap="none" normalizeH="0" baseline="0" dirty="0" smtClean="0">
                <a:ln>
                  <a:noFill/>
                </a:ln>
                <a:solidFill>
                  <a:schemeClr val="bg1">
                    <a:lumMod val="75000"/>
                  </a:schemeClr>
                </a:solidFill>
                <a:effectLst/>
                <a:latin typeface="Arial" charset="0"/>
                <a:ea typeface="ＭＳ Ｐゴシック" pitchFamily="34" charset="-128"/>
              </a:rPr>
              <a:t>8CM X 8CM</a:t>
            </a:r>
          </a:p>
        </p:txBody>
      </p:sp>
      <p:sp>
        <p:nvSpPr>
          <p:cNvPr id="4" name="Contact placement"/>
          <p:cNvSpPr>
            <a:spLocks noGrp="1"/>
          </p:cNvSpPr>
          <p:nvPr>
            <p:ph type="body" sz="quarter" idx="10" hasCustomPrompt="1"/>
          </p:nvPr>
        </p:nvSpPr>
        <p:spPr bwMode="gray">
          <a:xfrm>
            <a:off x="540000" y="6231600"/>
            <a:ext cx="6408000" cy="540000"/>
          </a:xfrm>
        </p:spPr>
        <p:txBody>
          <a:bodyPr wrap="square" tIns="0">
            <a:noAutofit/>
          </a:bodyPr>
          <a:lstStyle>
            <a:lvl1pPr>
              <a:lnSpc>
                <a:spcPts val="1600"/>
              </a:lnSpc>
              <a:spcBef>
                <a:spcPts val="0"/>
              </a:spcBef>
              <a:spcAft>
                <a:spcPts val="0"/>
              </a:spcAft>
              <a:defRPr lang="en-GB" sz="1200" b="0" cap="none" baseline="0" noProof="0" dirty="0" smtClean="0">
                <a:solidFill>
                  <a:schemeClr val="tx2"/>
                </a:solidFill>
                <a:latin typeface="+mn-lt"/>
                <a:ea typeface="+mn-ea"/>
                <a:cs typeface="+mn-cs"/>
              </a:defRPr>
            </a:lvl1pPr>
          </a:lstStyle>
          <a:p>
            <a:pPr lvl="0"/>
            <a:r>
              <a:rPr lang="en-GB" dirty="0" smtClean="0"/>
              <a:t>[Contact Name], [Position], +61 #### ####, first.last@hsf.com</a:t>
            </a:r>
          </a:p>
        </p:txBody>
      </p:sp>
      <p:sp>
        <p:nvSpPr>
          <p:cNvPr id="3" name="Date placement"/>
          <p:cNvSpPr>
            <a:spLocks noGrp="1"/>
          </p:cNvSpPr>
          <p:nvPr>
            <p:ph type="body" sz="quarter" idx="11" hasCustomPrompt="1"/>
          </p:nvPr>
        </p:nvSpPr>
        <p:spPr bwMode="gray">
          <a:xfrm>
            <a:off x="540000" y="5900400"/>
            <a:ext cx="6408000" cy="252000"/>
          </a:xfrm>
        </p:spPr>
        <p:txBody>
          <a:bodyPr/>
          <a:lstStyle>
            <a:lvl1pPr>
              <a:lnSpc>
                <a:spcPts val="1400"/>
              </a:lnSpc>
              <a:spcAft>
                <a:spcPts val="0"/>
              </a:spcAft>
              <a:defRPr lang="en-GB" sz="1400" b="0" cap="all" baseline="0" noProof="0" dirty="0" smtClean="0">
                <a:solidFill>
                  <a:schemeClr val="tx2"/>
                </a:solidFill>
                <a:latin typeface="+mn-lt"/>
                <a:ea typeface="+mn-ea"/>
                <a:cs typeface="+mn-cs"/>
              </a:defRPr>
            </a:lvl1pPr>
          </a:lstStyle>
          <a:p>
            <a:pPr lvl="0"/>
            <a:r>
              <a:rPr lang="en-US" dirty="0" smtClean="0"/>
              <a:t>[Date]</a:t>
            </a:r>
            <a:endParaRPr lang="en-GB" dirty="0"/>
          </a:p>
        </p:txBody>
      </p:sp>
      <p:sp>
        <p:nvSpPr>
          <p:cNvPr id="355331" name="Subtitle placement"/>
          <p:cNvSpPr>
            <a:spLocks noGrp="1" noChangeArrowheads="1"/>
          </p:cNvSpPr>
          <p:nvPr>
            <p:ph type="subTitle" idx="1" hasCustomPrompt="1"/>
          </p:nvPr>
        </p:nvSpPr>
        <p:spPr bwMode="gray">
          <a:xfrm>
            <a:off x="540000" y="4752000"/>
            <a:ext cx="6408000" cy="1080000"/>
          </a:xfrm>
          <a:prstGeom prst="rect">
            <a:avLst/>
          </a:prstGeom>
        </p:spPr>
        <p:txBody>
          <a:bodyPr wrap="square">
            <a:noAutofit/>
          </a:bodyPr>
          <a:lstStyle>
            <a:lvl1pPr marL="0">
              <a:lnSpc>
                <a:spcPts val="2800"/>
              </a:lnSpc>
              <a:spcAft>
                <a:spcPts val="0"/>
              </a:spcAft>
              <a:defRPr sz="2600" b="0" cap="all" baseline="0">
                <a:solidFill>
                  <a:schemeClr val="accent3"/>
                </a:solidFill>
              </a:defRPr>
            </a:lvl1pPr>
          </a:lstStyle>
          <a:p>
            <a:r>
              <a:rPr lang="en-GB" dirty="0" smtClean="0"/>
              <a:t>[SUBTITLE] (DELETE IF NOT REQUIRED)</a:t>
            </a:r>
            <a:endParaRPr lang="en-GB" dirty="0"/>
          </a:p>
        </p:txBody>
      </p:sp>
      <p:sp>
        <p:nvSpPr>
          <p:cNvPr id="355330" name="Title placement"/>
          <p:cNvSpPr>
            <a:spLocks noGrp="1" noChangeArrowheads="1"/>
          </p:cNvSpPr>
          <p:nvPr>
            <p:ph type="ctrTitle" hasCustomPrompt="1"/>
          </p:nvPr>
        </p:nvSpPr>
        <p:spPr bwMode="gray">
          <a:xfrm>
            <a:off x="540000" y="3600000"/>
            <a:ext cx="6408000" cy="993600"/>
          </a:xfrm>
        </p:spPr>
        <p:txBody>
          <a:bodyPr wrap="square" anchor="b" anchorCtr="0">
            <a:noAutofit/>
          </a:bodyPr>
          <a:lstStyle>
            <a:lvl1pPr>
              <a:lnSpc>
                <a:spcPts val="3400"/>
              </a:lnSpc>
              <a:spcAft>
                <a:spcPts val="0"/>
              </a:spcAft>
              <a:defRPr lang="en-GB" sz="3200" b="0" cap="all" baseline="0" noProof="0" dirty="0" smtClean="0">
                <a:solidFill>
                  <a:schemeClr val="tx2"/>
                </a:solidFill>
                <a:latin typeface="+mj-lt"/>
                <a:ea typeface="+mj-ea"/>
                <a:cs typeface="+mj-cs"/>
              </a:defRPr>
            </a:lvl1pPr>
          </a:lstStyle>
          <a:p>
            <a:pPr lvl="0"/>
            <a:r>
              <a:rPr lang="en-GB" noProof="0" dirty="0" smtClean="0"/>
              <a:t>[COVER TITLE IMAGE OPTION]</a:t>
            </a:r>
          </a:p>
        </p:txBody>
      </p:sp>
      <p:sp>
        <p:nvSpPr>
          <p:cNvPr id="7" name="Image placement"/>
          <p:cNvSpPr/>
          <p:nvPr userDrawn="1"/>
        </p:nvSpPr>
        <p:spPr bwMode="gray">
          <a:xfrm>
            <a:off x="7272063" y="3780000"/>
            <a:ext cx="2880000" cy="2880000"/>
          </a:xfrm>
          <a:prstGeom prst="rect">
            <a:avLst/>
          </a:prstGeom>
          <a:solidFill>
            <a:srgbClr val="EEEFEF"/>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343" rtl="0" eaLnBrk="0" fontAlgn="base" latinLnBrk="0" hangingPunct="0">
              <a:lnSpc>
                <a:spcPct val="100000"/>
              </a:lnSpc>
              <a:spcBef>
                <a:spcPct val="0"/>
              </a:spcBef>
              <a:spcAft>
                <a:spcPct val="0"/>
              </a:spcAft>
              <a:buClrTx/>
              <a:buSzTx/>
              <a:buFont typeface="Symbol" pitchFamily="18" charset="2"/>
              <a:buNone/>
              <a:tabLst>
                <a:tab pos="450822" algn="l"/>
                <a:tab pos="457171" algn="r"/>
                <a:tab pos="990537" algn="l"/>
                <a:tab pos="1890594" algn="l"/>
                <a:tab pos="2339827" algn="l"/>
                <a:tab pos="2790649" algn="l"/>
                <a:tab pos="5581297" algn="r"/>
              </a:tabLst>
            </a:pPr>
            <a:r>
              <a:rPr kumimoji="0" lang="en-AU" sz="3900" b="0" i="0" u="none" strike="noStrike" cap="none" normalizeH="0" baseline="0" dirty="0" smtClean="0">
                <a:ln>
                  <a:noFill/>
                </a:ln>
                <a:solidFill>
                  <a:schemeClr val="bg1">
                    <a:lumMod val="75000"/>
                  </a:schemeClr>
                </a:solidFill>
                <a:effectLst/>
                <a:latin typeface="Arial" charset="0"/>
                <a:ea typeface="ＭＳ Ｐゴシック" pitchFamily="34" charset="-128"/>
              </a:rPr>
              <a:t>8CM X 8CM</a:t>
            </a:r>
          </a:p>
        </p:txBody>
      </p:sp>
    </p:spTree>
    <p:extLst>
      <p:ext uri="{BB962C8B-B14F-4D97-AF65-F5344CB8AC3E}">
        <p14:creationId xmlns:p14="http://schemas.microsoft.com/office/powerpoint/2010/main" val="3785940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5331" name="Subtitle placement"/>
          <p:cNvSpPr>
            <a:spLocks noGrp="1" noChangeArrowheads="1"/>
          </p:cNvSpPr>
          <p:nvPr>
            <p:ph type="subTitle" idx="1" hasCustomPrompt="1"/>
          </p:nvPr>
        </p:nvSpPr>
        <p:spPr bwMode="gray">
          <a:xfrm>
            <a:off x="539999" y="4752000"/>
            <a:ext cx="9612063" cy="720000"/>
          </a:xfrm>
          <a:prstGeom prst="rect">
            <a:avLst/>
          </a:prstGeom>
        </p:spPr>
        <p:txBody>
          <a:bodyPr wrap="square">
            <a:noAutofit/>
          </a:bodyPr>
          <a:lstStyle>
            <a:lvl1pPr marL="0">
              <a:lnSpc>
                <a:spcPts val="2800"/>
              </a:lnSpc>
              <a:spcAft>
                <a:spcPts val="0"/>
              </a:spcAft>
              <a:defRPr sz="2600" b="0" cap="all" baseline="0">
                <a:solidFill>
                  <a:schemeClr val="accent3"/>
                </a:solidFill>
              </a:defRPr>
            </a:lvl1pPr>
          </a:lstStyle>
          <a:p>
            <a:pPr lvl="0"/>
            <a:r>
              <a:rPr lang="en-GB" dirty="0" smtClean="0"/>
              <a:t>[SUBTITLE] (DELETE IF NOT REQUIRED)</a:t>
            </a:r>
            <a:endParaRPr lang="en-GB" noProof="0" dirty="0" smtClean="0"/>
          </a:p>
        </p:txBody>
      </p:sp>
      <p:sp>
        <p:nvSpPr>
          <p:cNvPr id="355330" name="Title placement"/>
          <p:cNvSpPr>
            <a:spLocks noGrp="1" noChangeArrowheads="1"/>
          </p:cNvSpPr>
          <p:nvPr>
            <p:ph type="ctrTitle" hasCustomPrompt="1"/>
          </p:nvPr>
        </p:nvSpPr>
        <p:spPr bwMode="gray">
          <a:xfrm>
            <a:off x="539999" y="3600000"/>
            <a:ext cx="9612063" cy="993600"/>
          </a:xfrm>
        </p:spPr>
        <p:txBody>
          <a:bodyPr wrap="square" anchor="b" anchorCtr="0">
            <a:noAutofit/>
          </a:bodyPr>
          <a:lstStyle>
            <a:lvl1pPr>
              <a:lnSpc>
                <a:spcPts val="3400"/>
              </a:lnSpc>
              <a:spcAft>
                <a:spcPts val="0"/>
              </a:spcAft>
              <a:defRPr sz="3200" b="0" baseline="0">
                <a:solidFill>
                  <a:schemeClr val="tx2"/>
                </a:solidFill>
                <a:latin typeface="+mj-lt"/>
              </a:defRPr>
            </a:lvl1pPr>
          </a:lstStyle>
          <a:p>
            <a:pPr lvl="0"/>
            <a:r>
              <a:rPr lang="en-GB" dirty="0" smtClean="0"/>
              <a:t>[DIVIDER TITLE]</a:t>
            </a:r>
            <a:endParaRPr lang="en-GB" noProof="0" dirty="0" smtClean="0"/>
          </a:p>
        </p:txBody>
      </p:sp>
    </p:spTree>
    <p:extLst>
      <p:ext uri="{BB962C8B-B14F-4D97-AF65-F5344CB8AC3E}">
        <p14:creationId xmlns:p14="http://schemas.microsoft.com/office/powerpoint/2010/main" val="8401538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w/ph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Image placement"/>
          <p:cNvSpPr/>
          <p:nvPr/>
        </p:nvSpPr>
        <p:spPr bwMode="gray">
          <a:xfrm>
            <a:off x="7272063" y="3780000"/>
            <a:ext cx="2880000" cy="2880000"/>
          </a:xfrm>
          <a:prstGeom prst="rect">
            <a:avLst/>
          </a:prstGeom>
          <a:solidFill>
            <a:srgbClr val="EEEFEF"/>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343" rtl="0" eaLnBrk="0" fontAlgn="base" latinLnBrk="0" hangingPunct="0">
              <a:lnSpc>
                <a:spcPct val="100000"/>
              </a:lnSpc>
              <a:spcBef>
                <a:spcPct val="0"/>
              </a:spcBef>
              <a:spcAft>
                <a:spcPct val="0"/>
              </a:spcAft>
              <a:buClrTx/>
              <a:buSzTx/>
              <a:buFont typeface="Symbol" pitchFamily="18" charset="2"/>
              <a:buNone/>
              <a:tabLst>
                <a:tab pos="450822" algn="l"/>
                <a:tab pos="457171" algn="r"/>
                <a:tab pos="990537" algn="l"/>
                <a:tab pos="1890594" algn="l"/>
                <a:tab pos="2339827" algn="l"/>
                <a:tab pos="2790649" algn="l"/>
                <a:tab pos="5581297" algn="r"/>
              </a:tabLst>
            </a:pPr>
            <a:r>
              <a:rPr kumimoji="0" lang="en-AU" sz="3900" b="0" i="0" u="none" strike="noStrike" cap="none" normalizeH="0" baseline="0" dirty="0" smtClean="0">
                <a:ln>
                  <a:noFill/>
                </a:ln>
                <a:solidFill>
                  <a:schemeClr val="bg1">
                    <a:lumMod val="75000"/>
                  </a:schemeClr>
                </a:solidFill>
                <a:effectLst/>
                <a:latin typeface="Arial" charset="0"/>
                <a:ea typeface="ＭＳ Ｐゴシック" pitchFamily="34" charset="-128"/>
              </a:rPr>
              <a:t>8CM X 8CM</a:t>
            </a:r>
          </a:p>
        </p:txBody>
      </p:sp>
      <p:sp>
        <p:nvSpPr>
          <p:cNvPr id="355331" name="Subtitle placement"/>
          <p:cNvSpPr>
            <a:spLocks noGrp="1" noChangeArrowheads="1"/>
          </p:cNvSpPr>
          <p:nvPr>
            <p:ph type="subTitle" idx="1" hasCustomPrompt="1"/>
          </p:nvPr>
        </p:nvSpPr>
        <p:spPr bwMode="gray">
          <a:xfrm>
            <a:off x="540000" y="4752000"/>
            <a:ext cx="6408000" cy="1080000"/>
          </a:xfrm>
          <a:prstGeom prst="rect">
            <a:avLst/>
          </a:prstGeom>
        </p:spPr>
        <p:txBody>
          <a:bodyPr wrap="square">
            <a:noAutofit/>
          </a:bodyPr>
          <a:lstStyle>
            <a:lvl1pPr marL="0">
              <a:lnSpc>
                <a:spcPts val="2800"/>
              </a:lnSpc>
              <a:spcAft>
                <a:spcPts val="0"/>
              </a:spcAft>
              <a:defRPr sz="2600" b="0" cap="all" baseline="0">
                <a:solidFill>
                  <a:schemeClr val="accent3"/>
                </a:solidFill>
              </a:defRPr>
            </a:lvl1pPr>
          </a:lstStyle>
          <a:p>
            <a:pPr lvl="0"/>
            <a:r>
              <a:rPr lang="en-GB" dirty="0" smtClean="0"/>
              <a:t>[SUBTITLE] (DELETE IF NOT REQUIRED)</a:t>
            </a:r>
            <a:endParaRPr lang="en-GB" noProof="0" dirty="0" smtClean="0"/>
          </a:p>
        </p:txBody>
      </p:sp>
      <p:sp>
        <p:nvSpPr>
          <p:cNvPr id="355330" name="Title placement"/>
          <p:cNvSpPr>
            <a:spLocks noGrp="1" noChangeArrowheads="1"/>
          </p:cNvSpPr>
          <p:nvPr>
            <p:ph type="ctrTitle" hasCustomPrompt="1"/>
          </p:nvPr>
        </p:nvSpPr>
        <p:spPr bwMode="gray">
          <a:xfrm>
            <a:off x="540000" y="3600000"/>
            <a:ext cx="6408000" cy="993600"/>
          </a:xfrm>
        </p:spPr>
        <p:txBody>
          <a:bodyPr wrap="square" anchor="b" anchorCtr="0">
            <a:noAutofit/>
          </a:bodyPr>
          <a:lstStyle>
            <a:lvl1pPr>
              <a:lnSpc>
                <a:spcPts val="3400"/>
              </a:lnSpc>
              <a:spcAft>
                <a:spcPts val="0"/>
              </a:spcAft>
              <a:defRPr sz="3200" b="0" baseline="0">
                <a:solidFill>
                  <a:schemeClr val="tx2"/>
                </a:solidFill>
                <a:latin typeface="+mj-lt"/>
              </a:defRPr>
            </a:lvl1pPr>
          </a:lstStyle>
          <a:p>
            <a:pPr lvl="0"/>
            <a:r>
              <a:rPr lang="en-GB" dirty="0" smtClean="0"/>
              <a:t>[DIVIDER TITLE IMAGE OPTION]</a:t>
            </a:r>
            <a:endParaRPr lang="en-GB" noProof="0" dirty="0" smtClean="0"/>
          </a:p>
        </p:txBody>
      </p:sp>
      <p:sp>
        <p:nvSpPr>
          <p:cNvPr id="5" name="Image placement"/>
          <p:cNvSpPr/>
          <p:nvPr userDrawn="1"/>
        </p:nvSpPr>
        <p:spPr bwMode="gray">
          <a:xfrm>
            <a:off x="7272063" y="3780000"/>
            <a:ext cx="2880000" cy="2880000"/>
          </a:xfrm>
          <a:prstGeom prst="rect">
            <a:avLst/>
          </a:prstGeom>
          <a:solidFill>
            <a:srgbClr val="EEEFEF"/>
          </a:solidFill>
          <a:ln w="1587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343" rtl="0" eaLnBrk="0" fontAlgn="base" latinLnBrk="0" hangingPunct="0">
              <a:lnSpc>
                <a:spcPct val="100000"/>
              </a:lnSpc>
              <a:spcBef>
                <a:spcPct val="0"/>
              </a:spcBef>
              <a:spcAft>
                <a:spcPct val="0"/>
              </a:spcAft>
              <a:buClrTx/>
              <a:buSzTx/>
              <a:buFont typeface="Symbol" pitchFamily="18" charset="2"/>
              <a:buNone/>
              <a:tabLst>
                <a:tab pos="450822" algn="l"/>
                <a:tab pos="457171" algn="r"/>
                <a:tab pos="990537" algn="l"/>
                <a:tab pos="1890594" algn="l"/>
                <a:tab pos="2339827" algn="l"/>
                <a:tab pos="2790649" algn="l"/>
                <a:tab pos="5581297" algn="r"/>
              </a:tabLst>
            </a:pPr>
            <a:r>
              <a:rPr kumimoji="0" lang="en-AU" sz="3900" b="0" i="0" u="none" strike="noStrike" cap="none" normalizeH="0" baseline="0" dirty="0" smtClean="0">
                <a:ln>
                  <a:noFill/>
                </a:ln>
                <a:solidFill>
                  <a:schemeClr val="bg1">
                    <a:lumMod val="75000"/>
                  </a:schemeClr>
                </a:solidFill>
                <a:effectLst/>
                <a:latin typeface="Arial" charset="0"/>
                <a:ea typeface="ＭＳ Ｐゴシック" pitchFamily="34" charset="-128"/>
              </a:rPr>
              <a:t>8CM X 8CM</a:t>
            </a:r>
          </a:p>
        </p:txBody>
      </p:sp>
    </p:spTree>
    <p:extLst>
      <p:ext uri="{BB962C8B-B14F-4D97-AF65-F5344CB8AC3E}">
        <p14:creationId xmlns:p14="http://schemas.microsoft.com/office/powerpoint/2010/main" val="3620175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header</a:t>
            </a:r>
            <a:endParaRPr lang="en-AU" dirty="0"/>
          </a:p>
        </p:txBody>
      </p:sp>
      <p:sp>
        <p:nvSpPr>
          <p:cNvPr id="4" name="Content Placeholder 3"/>
          <p:cNvSpPr>
            <a:spLocks noGrp="1"/>
          </p:cNvSpPr>
          <p:nvPr>
            <p:ph sz="quarter" idx="10" hasCustomPrompt="1"/>
          </p:nvPr>
        </p:nvSpPr>
        <p:spPr>
          <a:xfrm>
            <a:off x="539750" y="1620838"/>
            <a:ext cx="9610725" cy="5199062"/>
          </a:xfrm>
        </p:spPr>
        <p:txBody>
          <a:body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18589820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Content placement right"/>
          <p:cNvSpPr>
            <a:spLocks noGrp="1"/>
          </p:cNvSpPr>
          <p:nvPr>
            <p:ph sz="quarter" idx="11" hasCustomPrompt="1"/>
          </p:nvPr>
        </p:nvSpPr>
        <p:spPr bwMode="gray">
          <a:xfrm>
            <a:off x="5453064" y="1619999"/>
            <a:ext cx="4699000" cy="5198400"/>
          </a:xfrm>
        </p:spPr>
        <p:txBody>
          <a:body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5" name="Content placement left"/>
          <p:cNvSpPr>
            <a:spLocks noGrp="1"/>
          </p:cNvSpPr>
          <p:nvPr>
            <p:ph sz="quarter" idx="10" hasCustomPrompt="1"/>
          </p:nvPr>
        </p:nvSpPr>
        <p:spPr bwMode="gray">
          <a:xfrm>
            <a:off x="540000" y="1619999"/>
            <a:ext cx="4698750" cy="5198400"/>
          </a:xfrm>
        </p:spPr>
        <p:txBody>
          <a:body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Title"/>
          <p:cNvSpPr>
            <a:spLocks noGrp="1"/>
          </p:cNvSpPr>
          <p:nvPr>
            <p:ph type="title" hasCustomPrompt="1"/>
          </p:nvPr>
        </p:nvSpPr>
        <p:spPr bwMode="gray">
          <a:xfrm>
            <a:off x="540000" y="452438"/>
            <a:ext cx="9610788" cy="770400"/>
          </a:xfrm>
        </p:spPr>
        <p:txBody>
          <a:bodyPr/>
          <a:lstStyle>
            <a:lvl1pPr>
              <a:defRPr/>
            </a:lvl1pPr>
          </a:lstStyle>
          <a:p>
            <a:r>
              <a:rPr lang="en-US" dirty="0" smtClean="0"/>
              <a:t>CLICK TO EDIT HEADER</a:t>
            </a:r>
            <a:endParaRPr lang="en-GB" dirty="0"/>
          </a:p>
        </p:txBody>
      </p:sp>
    </p:spTree>
    <p:extLst>
      <p:ext uri="{BB962C8B-B14F-4D97-AF65-F5344CB8AC3E}">
        <p14:creationId xmlns:p14="http://schemas.microsoft.com/office/powerpoint/2010/main" val="23542282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40000" y="452438"/>
            <a:ext cx="9610788" cy="771606"/>
          </a:xfrm>
        </p:spPr>
        <p:txBody>
          <a:bodyPr/>
          <a:lstStyle>
            <a:lvl1pPr>
              <a:defRPr/>
            </a:lvl1pPr>
          </a:lstStyle>
          <a:p>
            <a:r>
              <a:rPr lang="en-US" dirty="0" smtClean="0"/>
              <a:t>CLICK TO EDIT HEADER</a:t>
            </a:r>
            <a:endParaRPr lang="en-GB" dirty="0"/>
          </a:p>
        </p:txBody>
      </p:sp>
    </p:spTree>
    <p:extLst>
      <p:ext uri="{BB962C8B-B14F-4D97-AF65-F5344CB8AC3E}">
        <p14:creationId xmlns:p14="http://schemas.microsoft.com/office/powerpoint/2010/main" val="28786405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header</a:t>
            </a:r>
            <a:endParaRPr lang="en-AU" dirty="0"/>
          </a:p>
        </p:txBody>
      </p:sp>
      <p:sp>
        <p:nvSpPr>
          <p:cNvPr id="3" name="Rectangle 2"/>
          <p:cNvSpPr/>
          <p:nvPr/>
        </p:nvSpPr>
        <p:spPr>
          <a:xfrm>
            <a:off x="538725" y="5753100"/>
            <a:ext cx="9612063" cy="1055755"/>
          </a:xfrm>
          <a:prstGeom prst="rect">
            <a:avLst/>
          </a:prstGeom>
        </p:spPr>
        <p:txBody>
          <a:bodyPr wrap="square" lIns="0" tIns="0" rIns="0" bIns="0" anchor="b" anchorCtr="0">
            <a:noAutofit/>
          </a:bodyPr>
          <a:lstStyle/>
          <a:p>
            <a:pPr>
              <a:lnSpc>
                <a:spcPct val="110000"/>
              </a:lnSpc>
              <a:spcAft>
                <a:spcPts val="600"/>
              </a:spcAft>
            </a:pPr>
            <a:r>
              <a:rPr lang="en-GB" sz="1000" dirty="0"/>
              <a:t>The contents of this publication, current at the date of publication set out in this document, are for reference purposes only. They do not constitute legal advice and should not be relied upon as such. Specific legal advice about your specific circumstances should always be sought separately before taking any action based on this publication.</a:t>
            </a:r>
            <a:endParaRPr lang="en-AU" sz="1000" dirty="0"/>
          </a:p>
          <a:p>
            <a:pPr>
              <a:lnSpc>
                <a:spcPct val="110000"/>
              </a:lnSpc>
              <a:spcAft>
                <a:spcPts val="600"/>
              </a:spcAft>
            </a:pPr>
            <a:r>
              <a:rPr lang="en-GB" sz="1000" dirty="0"/>
              <a:t>Herbert Smith Freehills LLP and its affiliated and subsidiary businesses and firms and Herbert Smith Freehills, an Australian </a:t>
            </a:r>
            <a:r>
              <a:rPr lang="en-GB" sz="1000" dirty="0" smtClean="0"/>
              <a:t>Partnership, </a:t>
            </a:r>
            <a:r>
              <a:rPr lang="en-GB" sz="1000" dirty="0"/>
              <a:t>are separate member firms of the international legal practice known as Herbert Smith Freehills.</a:t>
            </a:r>
            <a:endParaRPr lang="en-AU" sz="1000" dirty="0"/>
          </a:p>
          <a:p>
            <a:pPr>
              <a:lnSpc>
                <a:spcPct val="110000"/>
              </a:lnSpc>
              <a:spcAft>
                <a:spcPts val="600"/>
              </a:spcAft>
            </a:pPr>
            <a:r>
              <a:rPr lang="en-GB" sz="1000" dirty="0"/>
              <a:t>© Herbert Smith Freehills </a:t>
            </a:r>
            <a:r>
              <a:rPr lang="en-GB" sz="1000" dirty="0" smtClean="0"/>
              <a:t>2015</a:t>
            </a:r>
            <a:endParaRPr lang="en-AU" sz="1000" dirty="0">
              <a:effectLst/>
            </a:endParaRPr>
          </a:p>
        </p:txBody>
      </p:sp>
    </p:spTree>
    <p:extLst>
      <p:ext uri="{BB962C8B-B14F-4D97-AF65-F5344CB8AC3E}">
        <p14:creationId xmlns:p14="http://schemas.microsoft.com/office/powerpoint/2010/main" val="2663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No Content Office Location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2483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3" name="Suit stripes" descr="H:\Work archive\9500-9999\9800-9899\9854 Herbert Smith Freehills visual identity work\Suit linings\Blue_Pattern_subtle_gradient_for_PPT_template-01.png"/>
          <p:cNvPicPr>
            <a:picLocks noChangeArrowheads="1"/>
          </p:cNvPicPr>
          <p:nvPr/>
        </p:nvPicPr>
        <p:blipFill rotWithShape="1">
          <a:blip r:embed="rId15" cstate="print">
            <a:extLst>
              <a:ext uri="{28A0092B-C50C-407E-A947-70E740481C1C}">
                <a14:useLocalDpi xmlns:a14="http://schemas.microsoft.com/office/drawing/2010/main" val="0"/>
              </a:ext>
            </a:extLst>
          </a:blip>
          <a:srcRect l="21764" t="3" r="1384" b="-3"/>
          <a:stretch/>
        </p:blipFill>
        <p:spPr bwMode="gray">
          <a:xfrm>
            <a:off x="545307" y="6961974"/>
            <a:ext cx="9609138" cy="237339"/>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text box"/>
          <p:cNvSpPr txBox="1">
            <a:spLocks/>
          </p:cNvSpPr>
          <p:nvPr/>
        </p:nvSpPr>
        <p:spPr bwMode="gray">
          <a:xfrm>
            <a:off x="9556375" y="6961974"/>
            <a:ext cx="393579" cy="235118"/>
          </a:xfrm>
          <a:prstGeom prst="rect">
            <a:avLst/>
          </a:prstGeom>
        </p:spPr>
        <p:txBody>
          <a:bodyPr vert="horz" lIns="0" tIns="0" rIns="0" bIns="0" rtlCol="0" anchor="ctr"/>
          <a:lstStyle>
            <a:defPPr>
              <a:defRPr lang="en-GB"/>
            </a:defPPr>
            <a:lvl1pPr algn="r" rtl="0" eaLnBrk="0" fontAlgn="base" hangingPunct="0">
              <a:spcBef>
                <a:spcPct val="0"/>
              </a:spcBef>
              <a:spcAft>
                <a:spcPct val="0"/>
              </a:spcAft>
              <a:buFont typeface="Symbol" pitchFamily="18" charset="2"/>
              <a:defRPr sz="1200" kern="1200">
                <a:solidFill>
                  <a:schemeClr val="tx1">
                    <a:tint val="75000"/>
                  </a:schemeClr>
                </a:solidFill>
                <a:latin typeface="Arial" charset="0"/>
                <a:ea typeface="ＭＳ Ｐゴシック" pitchFamily="34" charset="-128"/>
                <a:cs typeface="+mn-cs"/>
              </a:defRPr>
            </a:lvl1pPr>
            <a:lvl2pPr marL="4572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2pPr>
            <a:lvl3pPr marL="9144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3pPr>
            <a:lvl4pPr marL="13716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4pPr>
            <a:lvl5pPr marL="18288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5pPr>
            <a:lvl6pPr marL="2286000" algn="l" defTabSz="914400" rtl="0" eaLnBrk="1" latinLnBrk="0" hangingPunct="1">
              <a:defRPr sz="1500" kern="1200">
                <a:solidFill>
                  <a:srgbClr val="000000"/>
                </a:solidFill>
                <a:latin typeface="Arial" charset="0"/>
                <a:ea typeface="ＭＳ Ｐゴシック" pitchFamily="34" charset="-128"/>
                <a:cs typeface="+mn-cs"/>
              </a:defRPr>
            </a:lvl6pPr>
            <a:lvl7pPr marL="2743200" algn="l" defTabSz="914400" rtl="0" eaLnBrk="1" latinLnBrk="0" hangingPunct="1">
              <a:defRPr sz="1500" kern="1200">
                <a:solidFill>
                  <a:srgbClr val="000000"/>
                </a:solidFill>
                <a:latin typeface="Arial" charset="0"/>
                <a:ea typeface="ＭＳ Ｐゴシック" pitchFamily="34" charset="-128"/>
                <a:cs typeface="+mn-cs"/>
              </a:defRPr>
            </a:lvl7pPr>
            <a:lvl8pPr marL="3200400" algn="l" defTabSz="914400" rtl="0" eaLnBrk="1" latinLnBrk="0" hangingPunct="1">
              <a:defRPr sz="1500" kern="1200">
                <a:solidFill>
                  <a:srgbClr val="000000"/>
                </a:solidFill>
                <a:latin typeface="Arial" charset="0"/>
                <a:ea typeface="ＭＳ Ｐゴシック" pitchFamily="34" charset="-128"/>
                <a:cs typeface="+mn-cs"/>
              </a:defRPr>
            </a:lvl8pPr>
            <a:lvl9pPr marL="3657600" algn="l" defTabSz="914400" rtl="0" eaLnBrk="1" latinLnBrk="0" hangingPunct="1">
              <a:defRPr sz="1500" kern="1200">
                <a:solidFill>
                  <a:srgbClr val="000000"/>
                </a:solidFill>
                <a:latin typeface="Arial" charset="0"/>
                <a:ea typeface="ＭＳ Ｐゴシック" pitchFamily="34" charset="-128"/>
                <a:cs typeface="+mn-cs"/>
              </a:defRPr>
            </a:lvl9pPr>
          </a:lstStyle>
          <a:p>
            <a:fld id="{8BE43492-A19B-4AEA-AAC4-190EE3C41050}" type="slidenum">
              <a:rPr lang="en-GB" smtClean="0">
                <a:solidFill>
                  <a:srgbClr val="FFFFFF"/>
                </a:solidFill>
              </a:rPr>
              <a:pPr/>
              <a:t>‹#›</a:t>
            </a:fld>
            <a:endParaRPr lang="en-GB" dirty="0">
              <a:solidFill>
                <a:srgbClr val="FFFFFF"/>
              </a:solidFill>
            </a:endParaRPr>
          </a:p>
        </p:txBody>
      </p:sp>
      <p:pic>
        <p:nvPicPr>
          <p:cNvPr id="1027" name="HSF web address" descr="H:\Templates\Presentations\Global standard PPT presentation template\Assets\HSF Web Address - Whit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gray">
          <a:xfrm>
            <a:off x="652762" y="7026643"/>
            <a:ext cx="1938668" cy="10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Suit stripes" descr="H:\Work archive\9500-9999\9800-9899\9854 Herbert Smith Freehills visual identity work\Suit linings\Blue_Pattern_subtle_gradient_for_PPT_template-01.png"/>
          <p:cNvPicPr>
            <a:picLocks noChangeArrowheads="1"/>
          </p:cNvPicPr>
          <p:nvPr/>
        </p:nvPicPr>
        <p:blipFill rotWithShape="1">
          <a:blip r:embed="rId15" cstate="print">
            <a:extLst>
              <a:ext uri="{28A0092B-C50C-407E-A947-70E740481C1C}">
                <a14:useLocalDpi xmlns:a14="http://schemas.microsoft.com/office/drawing/2010/main" val="0"/>
              </a:ext>
            </a:extLst>
          </a:blip>
          <a:srcRect l="21403" t="3" r="1733" b="49997"/>
          <a:stretch/>
        </p:blipFill>
        <p:spPr bwMode="gray">
          <a:xfrm>
            <a:off x="540000" y="1353490"/>
            <a:ext cx="9610788" cy="118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p:cNvSpPr>
            <a:spLocks noGrp="1"/>
          </p:cNvSpPr>
          <p:nvPr>
            <p:ph type="body" idx="1"/>
          </p:nvPr>
        </p:nvSpPr>
        <p:spPr bwMode="gray">
          <a:xfrm>
            <a:off x="540000" y="1620839"/>
            <a:ext cx="9602600" cy="5199062"/>
          </a:xfrm>
          <a:prstGeom prst="rect">
            <a:avLst/>
          </a:prstGeom>
        </p:spPr>
        <p:txBody>
          <a:bodyPr vert="horz" lIns="0" tIns="0" rIns="0" bIns="0" rtlCol="0">
            <a:noAutofit/>
          </a:body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026" name="Title placement"/>
          <p:cNvSpPr>
            <a:spLocks noGrp="1" noChangeArrowheads="1"/>
          </p:cNvSpPr>
          <p:nvPr>
            <p:ph type="title"/>
          </p:nvPr>
        </p:nvSpPr>
        <p:spPr bwMode="gray">
          <a:xfrm>
            <a:off x="540000" y="452438"/>
            <a:ext cx="9610788" cy="77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dirty="0" smtClean="0"/>
              <a:t>[HEADER]</a:t>
            </a:r>
          </a:p>
        </p:txBody>
      </p:sp>
    </p:spTree>
    <p:extLst>
      <p:ext uri="{BB962C8B-B14F-4D97-AF65-F5344CB8AC3E}">
        <p14:creationId xmlns:p14="http://schemas.microsoft.com/office/powerpoint/2010/main" val="12244204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61" r:id="rId12"/>
    <p:sldLayoutId id="2147483762" r:id="rId13"/>
  </p:sldLayoutIdLst>
  <p:timing>
    <p:tnLst>
      <p:par>
        <p:cTn id="1" dur="indefinite" restart="never" nodeType="tmRoot"/>
      </p:par>
    </p:tnLst>
  </p:timing>
  <p:hf hdr="0" ftr="0" dt="0"/>
  <p:txStyles>
    <p:titleStyle>
      <a:lvl1pPr algn="l" rtl="0" eaLnBrk="1" fontAlgn="base" hangingPunct="1">
        <a:lnSpc>
          <a:spcPts val="2800"/>
        </a:lnSpc>
        <a:spcBef>
          <a:spcPct val="0"/>
        </a:spcBef>
        <a:spcAft>
          <a:spcPct val="0"/>
        </a:spcAft>
        <a:defRPr sz="2800" cap="all" baseline="0">
          <a:solidFill>
            <a:schemeClr val="tx2"/>
          </a:solidFill>
          <a:latin typeface="+mj-lt"/>
          <a:ea typeface="+mj-ea"/>
          <a:cs typeface="+mj-cs"/>
        </a:defRPr>
      </a:lvl1pPr>
      <a:lvl2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2pPr>
      <a:lvl3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3pPr>
      <a:lvl4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4pPr>
      <a:lvl5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5pPr>
      <a:lvl6pPr marL="56167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6pPr>
      <a:lvl7pPr marL="112334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7pPr>
      <a:lvl8pPr marL="168501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8pPr>
      <a:lvl9pPr marL="224668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9pPr>
    </p:titleStyle>
    <p:bodyStyle>
      <a:lvl1pPr marL="0" marR="0" indent="0" algn="l" defTabSz="1123340" rtl="0" eaLnBrk="1" fontAlgn="base" latinLnBrk="0" hangingPunct="1">
        <a:lnSpc>
          <a:spcPct val="110000"/>
        </a:lnSpc>
        <a:spcBef>
          <a:spcPts val="0"/>
        </a:spcBef>
        <a:spcAft>
          <a:spcPts val="600"/>
        </a:spcAft>
        <a:buClrTx/>
        <a:buSzTx/>
        <a:buFontTx/>
        <a:buNone/>
        <a:tabLst/>
        <a:defRPr lang="en-US" sz="2400" b="0" baseline="0" noProof="0" dirty="0" smtClean="0">
          <a:solidFill>
            <a:srgbClr val="000000"/>
          </a:solidFill>
          <a:latin typeface="+mn-lt"/>
          <a:ea typeface="+mn-ea"/>
          <a:cs typeface="+mn-cs"/>
        </a:defRPr>
      </a:lvl1pPr>
      <a:lvl2pPr marL="327641" marR="0" indent="0" algn="l" defTabSz="1123340" rtl="0" eaLnBrk="1" fontAlgn="base" latinLnBrk="0" hangingPunct="1">
        <a:lnSpc>
          <a:spcPct val="110000"/>
        </a:lnSpc>
        <a:spcBef>
          <a:spcPts val="0"/>
        </a:spcBef>
        <a:spcAft>
          <a:spcPts val="600"/>
        </a:spcAft>
        <a:buClr>
          <a:srgbClr val="14054B"/>
        </a:buClr>
        <a:buSzTx/>
        <a:buFont typeface="Times" pitchFamily="18" charset="0"/>
        <a:buNone/>
        <a:tabLst/>
        <a:defRPr sz="2400" b="0">
          <a:solidFill>
            <a:srgbClr val="000000"/>
          </a:solidFill>
          <a:latin typeface="+mn-lt"/>
          <a:ea typeface="+mn-ea"/>
        </a:defRPr>
      </a:lvl2pPr>
      <a:lvl3pPr marL="331541" marR="0" indent="-327641" algn="l" defTabSz="1123340" rtl="0" eaLnBrk="1" fontAlgn="base" latinLnBrk="0" hangingPunct="1">
        <a:lnSpc>
          <a:spcPct val="110000"/>
        </a:lnSpc>
        <a:spcBef>
          <a:spcPts val="0"/>
        </a:spcBef>
        <a:spcAft>
          <a:spcPts val="600"/>
        </a:spcAft>
        <a:buClr>
          <a:schemeClr val="accent1"/>
        </a:buClr>
        <a:buSzPct val="120000"/>
        <a:buFontTx/>
        <a:buChar char="•"/>
        <a:tabLst/>
        <a:defRPr sz="2400" b="0">
          <a:solidFill>
            <a:srgbClr val="000000"/>
          </a:solidFill>
          <a:latin typeface="+mn-lt"/>
          <a:ea typeface="+mn-ea"/>
        </a:defRPr>
      </a:lvl3pPr>
      <a:lvl4pPr marL="666983" marR="0" indent="-335442" algn="l" defTabSz="1123340" rtl="0" eaLnBrk="1" fontAlgn="base" latinLnBrk="0" hangingPunct="1">
        <a:lnSpc>
          <a:spcPct val="110000"/>
        </a:lnSpc>
        <a:spcBef>
          <a:spcPts val="0"/>
        </a:spcBef>
        <a:spcAft>
          <a:spcPts val="600"/>
        </a:spcAft>
        <a:buClr>
          <a:schemeClr val="tx2"/>
        </a:buClr>
        <a:buSzPct val="120000"/>
        <a:buFont typeface="Arial" charset="0"/>
        <a:buChar char="–"/>
        <a:tabLst/>
        <a:defRPr sz="2400" b="0">
          <a:solidFill>
            <a:srgbClr val="000000"/>
          </a:solidFill>
          <a:latin typeface="+mn-lt"/>
          <a:ea typeface="+mn-ea"/>
        </a:defRPr>
      </a:lvl4pPr>
      <a:lvl5pPr marL="992675" marR="0" indent="-3315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5pPr>
      <a:lvl6pPr marL="1320316"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2000" baseline="0">
          <a:solidFill>
            <a:srgbClr val="000000"/>
          </a:solidFill>
          <a:latin typeface="+mn-lt"/>
          <a:ea typeface="+mn-ea"/>
        </a:defRPr>
      </a:lvl9pPr>
    </p:bodyStyle>
    <p:otherStyle>
      <a:defPPr>
        <a:defRPr lang="en-US"/>
      </a:defPPr>
      <a:lvl1pPr marL="0" algn="l" defTabSz="1123340" rtl="0" eaLnBrk="1" latinLnBrk="0" hangingPunct="1">
        <a:defRPr sz="2200" kern="1200">
          <a:solidFill>
            <a:schemeClr val="tx1"/>
          </a:solidFill>
          <a:latin typeface="+mn-lt"/>
          <a:ea typeface="+mn-ea"/>
          <a:cs typeface="+mn-cs"/>
        </a:defRPr>
      </a:lvl1pPr>
      <a:lvl2pPr marL="561670" algn="l" defTabSz="1123340" rtl="0" eaLnBrk="1" latinLnBrk="0" hangingPunct="1">
        <a:defRPr sz="2200" kern="1200">
          <a:solidFill>
            <a:schemeClr val="tx1"/>
          </a:solidFill>
          <a:latin typeface="+mn-lt"/>
          <a:ea typeface="+mn-ea"/>
          <a:cs typeface="+mn-cs"/>
        </a:defRPr>
      </a:lvl2pPr>
      <a:lvl3pPr marL="1123340" algn="l" defTabSz="1123340" rtl="0" eaLnBrk="1" latinLnBrk="0" hangingPunct="1">
        <a:defRPr sz="2200" kern="1200">
          <a:solidFill>
            <a:schemeClr val="tx1"/>
          </a:solidFill>
          <a:latin typeface="+mn-lt"/>
          <a:ea typeface="+mn-ea"/>
          <a:cs typeface="+mn-cs"/>
        </a:defRPr>
      </a:lvl3pPr>
      <a:lvl4pPr marL="1685011" algn="l" defTabSz="1123340" rtl="0" eaLnBrk="1" latinLnBrk="0" hangingPunct="1">
        <a:defRPr sz="2200" kern="1200">
          <a:solidFill>
            <a:schemeClr val="tx1"/>
          </a:solidFill>
          <a:latin typeface="+mn-lt"/>
          <a:ea typeface="+mn-ea"/>
          <a:cs typeface="+mn-cs"/>
        </a:defRPr>
      </a:lvl4pPr>
      <a:lvl5pPr marL="2246681" algn="l" defTabSz="1123340" rtl="0" eaLnBrk="1" latinLnBrk="0" hangingPunct="1">
        <a:defRPr sz="2200" kern="1200">
          <a:solidFill>
            <a:schemeClr val="tx1"/>
          </a:solidFill>
          <a:latin typeface="+mn-lt"/>
          <a:ea typeface="+mn-ea"/>
          <a:cs typeface="+mn-cs"/>
        </a:defRPr>
      </a:lvl5pPr>
      <a:lvl6pPr marL="2808351" algn="l" defTabSz="1123340" rtl="0" eaLnBrk="1" latinLnBrk="0" hangingPunct="1">
        <a:defRPr sz="2200" kern="1200">
          <a:solidFill>
            <a:schemeClr val="tx1"/>
          </a:solidFill>
          <a:latin typeface="+mn-lt"/>
          <a:ea typeface="+mn-ea"/>
          <a:cs typeface="+mn-cs"/>
        </a:defRPr>
      </a:lvl6pPr>
      <a:lvl7pPr marL="3370021" algn="l" defTabSz="1123340" rtl="0" eaLnBrk="1" latinLnBrk="0" hangingPunct="1">
        <a:defRPr sz="2200" kern="1200">
          <a:solidFill>
            <a:schemeClr val="tx1"/>
          </a:solidFill>
          <a:latin typeface="+mn-lt"/>
          <a:ea typeface="+mn-ea"/>
          <a:cs typeface="+mn-cs"/>
        </a:defRPr>
      </a:lvl7pPr>
      <a:lvl8pPr marL="3931691" algn="l" defTabSz="1123340" rtl="0" eaLnBrk="1" latinLnBrk="0" hangingPunct="1">
        <a:defRPr sz="2200" kern="1200">
          <a:solidFill>
            <a:schemeClr val="tx1"/>
          </a:solidFill>
          <a:latin typeface="+mn-lt"/>
          <a:ea typeface="+mn-ea"/>
          <a:cs typeface="+mn-cs"/>
        </a:defRPr>
      </a:lvl8pPr>
      <a:lvl9pPr marL="4493362" algn="l" defTabSz="112334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3" name="Suit stripes" descr="H:\Work archive\9500-9999\9800-9899\9854 Herbert Smith Freehills visual identity work\Suit linings\Blue_Pattern_subtle_gradient_for_PPT_template-01.png"/>
          <p:cNvPicPr>
            <a:picLocks noChangeArrowheads="1"/>
          </p:cNvPicPr>
          <p:nvPr/>
        </p:nvPicPr>
        <p:blipFill rotWithShape="1">
          <a:blip r:embed="rId4" cstate="print">
            <a:extLst>
              <a:ext uri="{28A0092B-C50C-407E-A947-70E740481C1C}">
                <a14:useLocalDpi xmlns:a14="http://schemas.microsoft.com/office/drawing/2010/main" val="0"/>
              </a:ext>
            </a:extLst>
          </a:blip>
          <a:srcRect l="21764" t="3" r="1384" b="-3"/>
          <a:stretch/>
        </p:blipFill>
        <p:spPr bwMode="gray">
          <a:xfrm>
            <a:off x="545307" y="6961974"/>
            <a:ext cx="9609138" cy="237339"/>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text box"/>
          <p:cNvSpPr txBox="1">
            <a:spLocks/>
          </p:cNvSpPr>
          <p:nvPr/>
        </p:nvSpPr>
        <p:spPr bwMode="gray">
          <a:xfrm>
            <a:off x="9556375" y="6961974"/>
            <a:ext cx="393579" cy="235118"/>
          </a:xfrm>
          <a:prstGeom prst="rect">
            <a:avLst/>
          </a:prstGeom>
        </p:spPr>
        <p:txBody>
          <a:bodyPr vert="horz" lIns="0" tIns="0" rIns="0" bIns="0" rtlCol="0" anchor="ctr"/>
          <a:lstStyle>
            <a:defPPr>
              <a:defRPr lang="en-GB"/>
            </a:defPPr>
            <a:lvl1pPr algn="r" rtl="0" eaLnBrk="0" fontAlgn="base" hangingPunct="0">
              <a:spcBef>
                <a:spcPct val="0"/>
              </a:spcBef>
              <a:spcAft>
                <a:spcPct val="0"/>
              </a:spcAft>
              <a:buFont typeface="Symbol" pitchFamily="18" charset="2"/>
              <a:defRPr sz="1200" kern="1200">
                <a:solidFill>
                  <a:schemeClr val="tx1">
                    <a:tint val="75000"/>
                  </a:schemeClr>
                </a:solidFill>
                <a:latin typeface="Arial" charset="0"/>
                <a:ea typeface="ＭＳ Ｐゴシック" pitchFamily="34" charset="-128"/>
                <a:cs typeface="+mn-cs"/>
              </a:defRPr>
            </a:lvl1pPr>
            <a:lvl2pPr marL="4572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2pPr>
            <a:lvl3pPr marL="9144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3pPr>
            <a:lvl4pPr marL="13716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4pPr>
            <a:lvl5pPr marL="1828800" algn="l" rtl="0" eaLnBrk="0" fontAlgn="base" hangingPunct="0">
              <a:spcBef>
                <a:spcPct val="0"/>
              </a:spcBef>
              <a:spcAft>
                <a:spcPct val="0"/>
              </a:spcAft>
              <a:buFont typeface="Symbol" pitchFamily="18" charset="2"/>
              <a:defRPr sz="1500" kern="1200">
                <a:solidFill>
                  <a:srgbClr val="000000"/>
                </a:solidFill>
                <a:latin typeface="Arial" charset="0"/>
                <a:ea typeface="ＭＳ Ｐゴシック" pitchFamily="34" charset="-128"/>
                <a:cs typeface="+mn-cs"/>
              </a:defRPr>
            </a:lvl5pPr>
            <a:lvl6pPr marL="2286000" algn="l" defTabSz="914400" rtl="0" eaLnBrk="1" latinLnBrk="0" hangingPunct="1">
              <a:defRPr sz="1500" kern="1200">
                <a:solidFill>
                  <a:srgbClr val="000000"/>
                </a:solidFill>
                <a:latin typeface="Arial" charset="0"/>
                <a:ea typeface="ＭＳ Ｐゴシック" pitchFamily="34" charset="-128"/>
                <a:cs typeface="+mn-cs"/>
              </a:defRPr>
            </a:lvl6pPr>
            <a:lvl7pPr marL="2743200" algn="l" defTabSz="914400" rtl="0" eaLnBrk="1" latinLnBrk="0" hangingPunct="1">
              <a:defRPr sz="1500" kern="1200">
                <a:solidFill>
                  <a:srgbClr val="000000"/>
                </a:solidFill>
                <a:latin typeface="Arial" charset="0"/>
                <a:ea typeface="ＭＳ Ｐゴシック" pitchFamily="34" charset="-128"/>
                <a:cs typeface="+mn-cs"/>
              </a:defRPr>
            </a:lvl7pPr>
            <a:lvl8pPr marL="3200400" algn="l" defTabSz="914400" rtl="0" eaLnBrk="1" latinLnBrk="0" hangingPunct="1">
              <a:defRPr sz="1500" kern="1200">
                <a:solidFill>
                  <a:srgbClr val="000000"/>
                </a:solidFill>
                <a:latin typeface="Arial" charset="0"/>
                <a:ea typeface="ＭＳ Ｐゴシック" pitchFamily="34" charset="-128"/>
                <a:cs typeface="+mn-cs"/>
              </a:defRPr>
            </a:lvl8pPr>
            <a:lvl9pPr marL="3657600" algn="l" defTabSz="914400" rtl="0" eaLnBrk="1" latinLnBrk="0" hangingPunct="1">
              <a:defRPr sz="1500" kern="1200">
                <a:solidFill>
                  <a:srgbClr val="000000"/>
                </a:solidFill>
                <a:latin typeface="Arial" charset="0"/>
                <a:ea typeface="ＭＳ Ｐゴシック" pitchFamily="34" charset="-128"/>
                <a:cs typeface="+mn-cs"/>
              </a:defRPr>
            </a:lvl9pPr>
          </a:lstStyle>
          <a:p>
            <a:fld id="{8BE43492-A19B-4AEA-AAC4-190EE3C41050}" type="slidenum">
              <a:rPr lang="en-GB" smtClean="0">
                <a:solidFill>
                  <a:srgbClr val="FFFFFF"/>
                </a:solidFill>
              </a:rPr>
              <a:pPr/>
              <a:t>‹#›</a:t>
            </a:fld>
            <a:endParaRPr lang="en-GB" dirty="0">
              <a:solidFill>
                <a:srgbClr val="FFFFFF"/>
              </a:solidFill>
            </a:endParaRPr>
          </a:p>
        </p:txBody>
      </p:sp>
      <p:pic>
        <p:nvPicPr>
          <p:cNvPr id="1027" name="HSF web address" descr="H:\Templates\Presentations\Global standard PPT presentation template\Assets\HSF Web Address -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52762" y="7026643"/>
            <a:ext cx="1938668" cy="10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Suit stripes" descr="H:\Work archive\9500-9999\9800-9899\9854 Herbert Smith Freehills visual identity work\Suit linings\Blue_Pattern_subtle_gradient_for_PPT_template-01.png"/>
          <p:cNvPicPr>
            <a:picLocks noChangeArrowheads="1"/>
          </p:cNvPicPr>
          <p:nvPr/>
        </p:nvPicPr>
        <p:blipFill rotWithShape="1">
          <a:blip r:embed="rId4" cstate="print">
            <a:extLst>
              <a:ext uri="{28A0092B-C50C-407E-A947-70E740481C1C}">
                <a14:useLocalDpi xmlns:a14="http://schemas.microsoft.com/office/drawing/2010/main" val="0"/>
              </a:ext>
            </a:extLst>
          </a:blip>
          <a:srcRect l="21403" t="3" r="1733" b="49997"/>
          <a:stretch/>
        </p:blipFill>
        <p:spPr bwMode="gray">
          <a:xfrm>
            <a:off x="540000" y="1353490"/>
            <a:ext cx="9610788" cy="118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p:cNvSpPr>
            <a:spLocks noGrp="1"/>
          </p:cNvSpPr>
          <p:nvPr>
            <p:ph type="body" idx="1"/>
          </p:nvPr>
        </p:nvSpPr>
        <p:spPr bwMode="gray">
          <a:xfrm>
            <a:off x="540000" y="1620839"/>
            <a:ext cx="9602600" cy="5199062"/>
          </a:xfrm>
          <a:prstGeom prst="rect">
            <a:avLst/>
          </a:prstGeom>
        </p:spPr>
        <p:txBody>
          <a:bodyPr vert="horz" lIns="0" tIns="0" rIns="0" bIns="0" rtlCol="0">
            <a:noAutofit/>
          </a:bodyPr>
          <a:lstStyle/>
          <a:p>
            <a:pPr lvl="0"/>
            <a:r>
              <a:rPr lang="en-US" dirty="0" smtClean="0"/>
              <a:t>This is the first list level heading which is Aqua 2, bold, 24pt</a:t>
            </a:r>
          </a:p>
          <a:p>
            <a:pPr lvl="1"/>
            <a:r>
              <a:rPr lang="en-US" dirty="0" smtClean="0"/>
              <a:t>This is the second list level paragraph text at 24pt</a:t>
            </a:r>
          </a:p>
          <a:p>
            <a:pPr lvl="2"/>
            <a:r>
              <a:rPr lang="en-US" dirty="0" smtClean="0"/>
              <a:t>Bullet 1 is the third list level</a:t>
            </a:r>
          </a:p>
          <a:p>
            <a:pPr lvl="3"/>
            <a:r>
              <a:rPr lang="en-US" dirty="0" smtClean="0"/>
              <a:t>Indent bullet is the fourth list level</a:t>
            </a:r>
          </a:p>
          <a:p>
            <a:pPr lvl="4"/>
            <a:r>
              <a:rPr lang="en-US" dirty="0" smtClean="0"/>
              <a:t>“This is the fifth list level quote text”, Black, bold, 24pt</a:t>
            </a:r>
          </a:p>
          <a:p>
            <a:pPr lvl="5"/>
            <a:r>
              <a:rPr lang="en-US" dirty="0" smtClean="0"/>
              <a:t>This is the sixth list level quote source text, Black, 20pt</a:t>
            </a:r>
          </a:p>
        </p:txBody>
      </p:sp>
      <p:sp>
        <p:nvSpPr>
          <p:cNvPr id="1026" name="Title placement"/>
          <p:cNvSpPr>
            <a:spLocks noGrp="1" noChangeArrowheads="1"/>
          </p:cNvSpPr>
          <p:nvPr>
            <p:ph type="title"/>
          </p:nvPr>
        </p:nvSpPr>
        <p:spPr bwMode="gray">
          <a:xfrm>
            <a:off x="540000" y="452438"/>
            <a:ext cx="9610788" cy="77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dirty="0" smtClean="0"/>
              <a:t>[HEADER]</a:t>
            </a:r>
          </a:p>
        </p:txBody>
      </p:sp>
    </p:spTree>
    <p:extLst>
      <p:ext uri="{BB962C8B-B14F-4D97-AF65-F5344CB8AC3E}">
        <p14:creationId xmlns:p14="http://schemas.microsoft.com/office/powerpoint/2010/main" val="2837990258"/>
      </p:ext>
    </p:extLst>
  </p:cSld>
  <p:clrMap bg1="lt1" tx1="dk1" bg2="lt2" tx2="dk2" accent1="accent1" accent2="accent2" accent3="accent3" accent4="accent4" accent5="accent5" accent6="accent6" hlink="hlink" folHlink="folHlink"/>
  <p:sldLayoutIdLst>
    <p:sldLayoutId id="2147483759" r:id="rId1"/>
    <p:sldLayoutId id="2147483760" r:id="rId2"/>
  </p:sldLayoutIdLst>
  <p:timing>
    <p:tnLst>
      <p:par>
        <p:cTn id="1" dur="indefinite" restart="never" nodeType="tmRoot"/>
      </p:par>
    </p:tnLst>
  </p:timing>
  <p:hf hdr="0" ftr="0" dt="0"/>
  <p:txStyles>
    <p:titleStyle>
      <a:lvl1pPr algn="l" rtl="0" eaLnBrk="1" fontAlgn="base" hangingPunct="1">
        <a:lnSpc>
          <a:spcPts val="2800"/>
        </a:lnSpc>
        <a:spcBef>
          <a:spcPct val="0"/>
        </a:spcBef>
        <a:spcAft>
          <a:spcPct val="0"/>
        </a:spcAft>
        <a:defRPr sz="2800" cap="all" baseline="0">
          <a:solidFill>
            <a:schemeClr val="tx2"/>
          </a:solidFill>
          <a:latin typeface="+mj-lt"/>
          <a:ea typeface="+mj-ea"/>
          <a:cs typeface="+mj-cs"/>
        </a:defRPr>
      </a:lvl1pPr>
      <a:lvl2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2pPr>
      <a:lvl3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3pPr>
      <a:lvl4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4pPr>
      <a:lvl5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5pPr>
      <a:lvl6pPr marL="56167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6pPr>
      <a:lvl7pPr marL="112334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7pPr>
      <a:lvl8pPr marL="168501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8pPr>
      <a:lvl9pPr marL="224668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9pPr>
    </p:titleStyle>
    <p:bodyStyle>
      <a:lvl1pPr marL="0" marR="0" indent="0" algn="l" defTabSz="1123340" rtl="0" eaLnBrk="1" fontAlgn="base" latinLnBrk="0" hangingPunct="1">
        <a:lnSpc>
          <a:spcPct val="100000"/>
        </a:lnSpc>
        <a:spcBef>
          <a:spcPts val="600"/>
        </a:spcBef>
        <a:spcAft>
          <a:spcPts val="0"/>
        </a:spcAft>
        <a:buClrTx/>
        <a:buSzTx/>
        <a:buFontTx/>
        <a:buNone/>
        <a:tabLst/>
        <a:defRPr lang="en-US" sz="2400" b="1" baseline="0" noProof="0" dirty="0" smtClean="0">
          <a:solidFill>
            <a:schemeClr val="bg2"/>
          </a:solidFill>
          <a:latin typeface="+mn-lt"/>
          <a:ea typeface="+mn-ea"/>
          <a:cs typeface="+mn-cs"/>
        </a:defRPr>
      </a:lvl1pPr>
      <a:lvl2pPr marL="0" marR="0" indent="0" algn="l" defTabSz="1123340" rtl="0" eaLnBrk="1" fontAlgn="base" latinLnBrk="0" hangingPunct="1">
        <a:lnSpc>
          <a:spcPct val="110000"/>
        </a:lnSpc>
        <a:spcBef>
          <a:spcPts val="600"/>
        </a:spcBef>
        <a:spcAft>
          <a:spcPts val="0"/>
        </a:spcAft>
        <a:buClr>
          <a:srgbClr val="14054B"/>
        </a:buClr>
        <a:buSzTx/>
        <a:buFont typeface="Times" pitchFamily="18" charset="0"/>
        <a:buNone/>
        <a:tabLst/>
        <a:defRPr sz="2400" b="0">
          <a:solidFill>
            <a:srgbClr val="000000"/>
          </a:solidFill>
          <a:latin typeface="+mn-lt"/>
          <a:ea typeface="+mn-ea"/>
        </a:defRPr>
      </a:lvl2pPr>
      <a:lvl3pPr marL="331541" marR="0" indent="-327641" algn="l" defTabSz="1123340" rtl="0" eaLnBrk="1" fontAlgn="base" latinLnBrk="0" hangingPunct="1">
        <a:lnSpc>
          <a:spcPct val="110000"/>
        </a:lnSpc>
        <a:spcBef>
          <a:spcPts val="600"/>
        </a:spcBef>
        <a:spcAft>
          <a:spcPts val="0"/>
        </a:spcAft>
        <a:buClr>
          <a:schemeClr val="accent1"/>
        </a:buClr>
        <a:buSzPct val="120000"/>
        <a:buFontTx/>
        <a:buChar char="•"/>
        <a:tabLst/>
        <a:defRPr sz="2400" b="0">
          <a:solidFill>
            <a:srgbClr val="000000"/>
          </a:solidFill>
          <a:latin typeface="+mn-lt"/>
          <a:ea typeface="+mn-ea"/>
        </a:defRPr>
      </a:lvl3pPr>
      <a:lvl4pPr marL="666983" marR="0" indent="-335442" algn="l" defTabSz="1123340" rtl="0" eaLnBrk="1" fontAlgn="base" latinLnBrk="0" hangingPunct="1">
        <a:lnSpc>
          <a:spcPct val="110000"/>
        </a:lnSpc>
        <a:spcBef>
          <a:spcPts val="300"/>
        </a:spcBef>
        <a:spcAft>
          <a:spcPts val="300"/>
        </a:spcAft>
        <a:buClr>
          <a:schemeClr val="tx2"/>
        </a:buClr>
        <a:buSzPct val="120000"/>
        <a:buFont typeface="Arial" charset="0"/>
        <a:buChar char="–"/>
        <a:tabLst/>
        <a:defRPr sz="2400" b="0">
          <a:solidFill>
            <a:srgbClr val="000000"/>
          </a:solidFill>
          <a:latin typeface="+mn-lt"/>
          <a:ea typeface="+mn-ea"/>
        </a:defRPr>
      </a:lvl4pPr>
      <a:lvl5pPr marL="0" marR="0" indent="0" algn="l" defTabSz="1123340" rtl="0" eaLnBrk="1" fontAlgn="base" latinLnBrk="0" hangingPunct="1">
        <a:lnSpc>
          <a:spcPct val="100000"/>
        </a:lnSpc>
        <a:spcBef>
          <a:spcPts val="1200"/>
        </a:spcBef>
        <a:spcAft>
          <a:spcPts val="0"/>
        </a:spcAft>
        <a:buClr>
          <a:schemeClr val="tx2"/>
        </a:buClr>
        <a:buSzPct val="100000"/>
        <a:buFont typeface="Arial" pitchFamily="34" charset="0"/>
        <a:buNone/>
        <a:tabLst/>
        <a:defRPr sz="2400" b="1" baseline="0">
          <a:solidFill>
            <a:srgbClr val="000000"/>
          </a:solidFill>
          <a:latin typeface="+mn-lt"/>
          <a:ea typeface="+mn-ea"/>
        </a:defRPr>
      </a:lvl5pPr>
      <a:lvl6pPr marL="0" marR="0" indent="0" algn="l" defTabSz="1123340" rtl="0" eaLnBrk="1" fontAlgn="base" latinLnBrk="0" hangingPunct="1">
        <a:lnSpc>
          <a:spcPct val="100000"/>
        </a:lnSpc>
        <a:spcBef>
          <a:spcPts val="0"/>
        </a:spcBef>
        <a:spcAft>
          <a:spcPts val="600"/>
        </a:spcAft>
        <a:buClr>
          <a:schemeClr val="tx2"/>
        </a:buClr>
        <a:buSzPct val="100000"/>
        <a:buFont typeface="Arial" pitchFamily="34" charset="0"/>
        <a:buNone/>
        <a:tabLst/>
        <a:defRPr sz="20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2000" baseline="0">
          <a:solidFill>
            <a:srgbClr val="000000"/>
          </a:solidFill>
          <a:latin typeface="+mn-lt"/>
          <a:ea typeface="+mn-ea"/>
        </a:defRPr>
      </a:lvl9pPr>
    </p:bodyStyle>
    <p:otherStyle>
      <a:defPPr>
        <a:defRPr lang="en-US"/>
      </a:defPPr>
      <a:lvl1pPr marL="0" algn="l" defTabSz="1123340" rtl="0" eaLnBrk="1" latinLnBrk="0" hangingPunct="1">
        <a:defRPr sz="2200" kern="1200">
          <a:solidFill>
            <a:schemeClr val="tx1"/>
          </a:solidFill>
          <a:latin typeface="+mn-lt"/>
          <a:ea typeface="+mn-ea"/>
          <a:cs typeface="+mn-cs"/>
        </a:defRPr>
      </a:lvl1pPr>
      <a:lvl2pPr marL="561670" algn="l" defTabSz="1123340" rtl="0" eaLnBrk="1" latinLnBrk="0" hangingPunct="1">
        <a:defRPr sz="2200" kern="1200">
          <a:solidFill>
            <a:schemeClr val="tx1"/>
          </a:solidFill>
          <a:latin typeface="+mn-lt"/>
          <a:ea typeface="+mn-ea"/>
          <a:cs typeface="+mn-cs"/>
        </a:defRPr>
      </a:lvl2pPr>
      <a:lvl3pPr marL="1123340" algn="l" defTabSz="1123340" rtl="0" eaLnBrk="1" latinLnBrk="0" hangingPunct="1">
        <a:defRPr sz="2200" kern="1200">
          <a:solidFill>
            <a:schemeClr val="tx1"/>
          </a:solidFill>
          <a:latin typeface="+mn-lt"/>
          <a:ea typeface="+mn-ea"/>
          <a:cs typeface="+mn-cs"/>
        </a:defRPr>
      </a:lvl3pPr>
      <a:lvl4pPr marL="1685011" algn="l" defTabSz="1123340" rtl="0" eaLnBrk="1" latinLnBrk="0" hangingPunct="1">
        <a:defRPr sz="2200" kern="1200">
          <a:solidFill>
            <a:schemeClr val="tx1"/>
          </a:solidFill>
          <a:latin typeface="+mn-lt"/>
          <a:ea typeface="+mn-ea"/>
          <a:cs typeface="+mn-cs"/>
        </a:defRPr>
      </a:lvl4pPr>
      <a:lvl5pPr marL="2246681" algn="l" defTabSz="1123340" rtl="0" eaLnBrk="1" latinLnBrk="0" hangingPunct="1">
        <a:defRPr sz="2200" kern="1200">
          <a:solidFill>
            <a:schemeClr val="tx1"/>
          </a:solidFill>
          <a:latin typeface="+mn-lt"/>
          <a:ea typeface="+mn-ea"/>
          <a:cs typeface="+mn-cs"/>
        </a:defRPr>
      </a:lvl5pPr>
      <a:lvl6pPr marL="2808351" algn="l" defTabSz="1123340" rtl="0" eaLnBrk="1" latinLnBrk="0" hangingPunct="1">
        <a:defRPr sz="2200" kern="1200">
          <a:solidFill>
            <a:schemeClr val="tx1"/>
          </a:solidFill>
          <a:latin typeface="+mn-lt"/>
          <a:ea typeface="+mn-ea"/>
          <a:cs typeface="+mn-cs"/>
        </a:defRPr>
      </a:lvl6pPr>
      <a:lvl7pPr marL="3370021" algn="l" defTabSz="1123340" rtl="0" eaLnBrk="1" latinLnBrk="0" hangingPunct="1">
        <a:defRPr sz="2200" kern="1200">
          <a:solidFill>
            <a:schemeClr val="tx1"/>
          </a:solidFill>
          <a:latin typeface="+mn-lt"/>
          <a:ea typeface="+mn-ea"/>
          <a:cs typeface="+mn-cs"/>
        </a:defRPr>
      </a:lvl7pPr>
      <a:lvl8pPr marL="3931691" algn="l" defTabSz="1123340" rtl="0" eaLnBrk="1" latinLnBrk="0" hangingPunct="1">
        <a:defRPr sz="2200" kern="1200">
          <a:solidFill>
            <a:schemeClr val="tx1"/>
          </a:solidFill>
          <a:latin typeface="+mn-lt"/>
          <a:ea typeface="+mn-ea"/>
          <a:cs typeface="+mn-cs"/>
        </a:defRPr>
      </a:lvl8pPr>
      <a:lvl9pPr marL="4493362" algn="l" defTabSz="112334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lga.Revzina@hsf.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g"/><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9374" y="5998804"/>
            <a:ext cx="9379003" cy="934391"/>
          </a:xfrm>
        </p:spPr>
        <p:txBody>
          <a:bodyPr/>
          <a:lstStyle/>
          <a:p>
            <a:endParaRPr lang="ru-RU" dirty="0" smtClean="0"/>
          </a:p>
          <a:p>
            <a:r>
              <a:rPr lang="ru-RU" dirty="0" smtClean="0"/>
              <a:t>Ольга </a:t>
            </a:r>
            <a:r>
              <a:rPr lang="ru-RU" dirty="0" err="1" smtClean="0"/>
              <a:t>Ревзина</a:t>
            </a:r>
            <a:r>
              <a:rPr lang="en-AU" dirty="0" smtClean="0"/>
              <a:t> </a:t>
            </a:r>
            <a:br>
              <a:rPr lang="en-AU" dirty="0" smtClean="0"/>
            </a:br>
            <a:r>
              <a:rPr lang="ru-RU" dirty="0" smtClean="0"/>
              <a:t>Партнер</a:t>
            </a:r>
            <a:r>
              <a:rPr lang="en-AU" dirty="0" smtClean="0"/>
              <a:t>, </a:t>
            </a:r>
            <a:r>
              <a:rPr lang="en-GB" dirty="0"/>
              <a:t>+7 495 </a:t>
            </a:r>
            <a:r>
              <a:rPr lang="en-GB" dirty="0" smtClean="0"/>
              <a:t>363 6500, </a:t>
            </a:r>
            <a:r>
              <a:rPr lang="en-US" dirty="0" smtClean="0">
                <a:hlinkClick r:id="rId3"/>
              </a:rPr>
              <a:t>Olga.Revzina@hsf.com</a:t>
            </a:r>
            <a:r>
              <a:rPr lang="en-US" dirty="0" smtClean="0"/>
              <a:t> </a:t>
            </a:r>
            <a:endParaRPr lang="ru-RU" dirty="0" smtClean="0"/>
          </a:p>
          <a:p>
            <a:endParaRPr lang="en-AU" dirty="0"/>
          </a:p>
        </p:txBody>
      </p:sp>
      <p:sp>
        <p:nvSpPr>
          <p:cNvPr id="4" name="Title 3"/>
          <p:cNvSpPr>
            <a:spLocks noGrp="1"/>
          </p:cNvSpPr>
          <p:nvPr>
            <p:ph type="ctrTitle"/>
          </p:nvPr>
        </p:nvSpPr>
        <p:spPr>
          <a:xfrm>
            <a:off x="599675" y="3566183"/>
            <a:ext cx="9379003" cy="1524160"/>
          </a:xfrm>
        </p:spPr>
        <p:txBody>
          <a:bodyPr/>
          <a:lstStyle/>
          <a:p>
            <a:r>
              <a:rPr lang="ru-RU" sz="2400" dirty="0"/>
              <a:t>Успешное правовое структурирование региональных транспортных проектов</a:t>
            </a:r>
            <a:r>
              <a:rPr lang="en-GB" sz="2400" dirty="0"/>
              <a:t/>
            </a:r>
            <a:br>
              <a:rPr lang="en-GB" sz="2400" dirty="0"/>
            </a:br>
            <a:endParaRPr lang="en-GB" sz="2400" dirty="0"/>
          </a:p>
        </p:txBody>
      </p:sp>
      <p:sp>
        <p:nvSpPr>
          <p:cNvPr id="2" name="TextBox 1"/>
          <p:cNvSpPr txBox="1"/>
          <p:nvPr/>
        </p:nvSpPr>
        <p:spPr>
          <a:xfrm>
            <a:off x="563954" y="5813976"/>
            <a:ext cx="5381818" cy="305532"/>
          </a:xfrm>
          <a:prstGeom prst="rect">
            <a:avLst/>
          </a:prstGeom>
          <a:noFill/>
        </p:spPr>
        <p:txBody>
          <a:bodyPr wrap="square" rtlCol="0">
            <a:spAutoFit/>
          </a:bodyPr>
          <a:lstStyle/>
          <a:p>
            <a:r>
              <a:rPr lang="ru-RU" sz="1400" dirty="0" smtClean="0">
                <a:solidFill>
                  <a:schemeClr val="bg1"/>
                </a:solidFill>
              </a:rPr>
              <a:t>7 августа</a:t>
            </a:r>
            <a:r>
              <a:rPr lang="ru-RU" sz="1400" dirty="0" smtClean="0">
                <a:solidFill>
                  <a:schemeClr val="bg1"/>
                </a:solidFill>
              </a:rPr>
              <a:t> </a:t>
            </a:r>
            <a:r>
              <a:rPr lang="ru-RU" sz="1400" dirty="0" smtClean="0">
                <a:solidFill>
                  <a:schemeClr val="bg1"/>
                </a:solidFill>
              </a:rPr>
              <a:t>2015</a:t>
            </a:r>
            <a:endParaRPr lang="en-GB" sz="1400" dirty="0">
              <a:solidFill>
                <a:schemeClr val="bg1"/>
              </a:solidFill>
            </a:endParaRPr>
          </a:p>
        </p:txBody>
      </p:sp>
      <p:sp>
        <p:nvSpPr>
          <p:cNvPr id="5" name="Title 3"/>
          <p:cNvSpPr txBox="1">
            <a:spLocks/>
          </p:cNvSpPr>
          <p:nvPr/>
        </p:nvSpPr>
        <p:spPr bwMode="gray">
          <a:xfrm>
            <a:off x="599675" y="4211718"/>
            <a:ext cx="9610725" cy="99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noAutofit/>
          </a:bodyPr>
          <a:lstStyle>
            <a:lvl1pPr algn="l" rtl="0" eaLnBrk="1" fontAlgn="base" hangingPunct="1">
              <a:lnSpc>
                <a:spcPts val="3400"/>
              </a:lnSpc>
              <a:spcBef>
                <a:spcPct val="0"/>
              </a:spcBef>
              <a:spcAft>
                <a:spcPts val="0"/>
              </a:spcAft>
              <a:defRPr lang="en-GB" sz="3200" b="0" cap="all" baseline="0" noProof="0" dirty="0" smtClean="0">
                <a:solidFill>
                  <a:schemeClr val="tx2"/>
                </a:solidFill>
                <a:latin typeface="+mj-lt"/>
                <a:ea typeface="+mj-ea"/>
                <a:cs typeface="+mj-cs"/>
              </a:defRPr>
            </a:lvl1pPr>
            <a:lvl2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2pPr>
            <a:lvl3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3pPr>
            <a:lvl4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4pPr>
            <a:lvl5pPr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5pPr>
            <a:lvl6pPr marL="56167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6pPr>
            <a:lvl7pPr marL="1123340"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7pPr>
            <a:lvl8pPr marL="168501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8pPr>
            <a:lvl9pPr marL="2246681" algn="l" rtl="0" eaLnBrk="1" fontAlgn="base" hangingPunct="1">
              <a:lnSpc>
                <a:spcPct val="88000"/>
              </a:lnSpc>
              <a:spcBef>
                <a:spcPct val="0"/>
              </a:spcBef>
              <a:spcAft>
                <a:spcPct val="0"/>
              </a:spcAft>
              <a:defRPr sz="2900">
                <a:solidFill>
                  <a:srgbClr val="000000"/>
                </a:solidFill>
                <a:latin typeface="Arial" charset="0"/>
                <a:ea typeface="ＭＳ Ｐゴシック" pitchFamily="34" charset="-128"/>
              </a:defRPr>
            </a:lvl9pPr>
          </a:lstStyle>
          <a:p>
            <a:pPr>
              <a:lnSpc>
                <a:spcPct val="100000"/>
              </a:lnSpc>
              <a:buFontTx/>
            </a:pPr>
            <a:r>
              <a:rPr lang="ru-RU" sz="1600" b="1" cap="none" dirty="0">
                <a:solidFill>
                  <a:schemeClr val="bg1"/>
                </a:solidFill>
              </a:rPr>
              <a:t>Круглый стол «Развитие Государственно-частного партнерства при </a:t>
            </a:r>
            <a:r>
              <a:rPr lang="ru-RU" sz="1600" b="1" cap="none" dirty="0" smtClean="0">
                <a:solidFill>
                  <a:schemeClr val="bg1"/>
                </a:solidFill>
              </a:rPr>
              <a:t>реализации региональных </a:t>
            </a:r>
            <a:r>
              <a:rPr lang="ru-RU" sz="1600" b="1" cap="none" dirty="0">
                <a:solidFill>
                  <a:schemeClr val="bg1"/>
                </a:solidFill>
              </a:rPr>
              <a:t>проектов в автодорожном строительстве»</a:t>
            </a:r>
            <a:endParaRPr lang="ru-RU" sz="1600" b="1" cap="none" dirty="0">
              <a:solidFill>
                <a:schemeClr val="bg1"/>
              </a:solidFill>
            </a:endParaRPr>
          </a:p>
        </p:txBody>
      </p:sp>
    </p:spTree>
    <p:extLst>
      <p:ext uri="{BB962C8B-B14F-4D97-AF65-F5344CB8AC3E}">
        <p14:creationId xmlns:p14="http://schemas.microsoft.com/office/powerpoint/2010/main" val="1599157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17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Примеры нашего опыта</a:t>
            </a:r>
            <a:endParaRPr lang="en-GB" dirty="0"/>
          </a:p>
        </p:txBody>
      </p:sp>
      <p:graphicFrame>
        <p:nvGraphicFramePr>
          <p:cNvPr id="3" name="Diagram 2"/>
          <p:cNvGraphicFramePr/>
          <p:nvPr>
            <p:extLst>
              <p:ext uri="{D42A27DB-BD31-4B8C-83A1-F6EECF244321}">
                <p14:modId xmlns:p14="http://schemas.microsoft.com/office/powerpoint/2010/main" val="2853356991"/>
              </p:ext>
            </p:extLst>
          </p:nvPr>
        </p:nvGraphicFramePr>
        <p:xfrm>
          <a:off x="540001" y="1404320"/>
          <a:ext cx="9708404" cy="5447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66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spect="1" noChangeArrowheads="1"/>
          </p:cNvSpPr>
          <p:nvPr>
            <p:ph type="title"/>
          </p:nvPr>
        </p:nvSpPr>
        <p:spPr>
          <a:xfrm>
            <a:off x="540000" y="452438"/>
            <a:ext cx="9686040" cy="771606"/>
          </a:xfrm>
        </p:spPr>
        <p:txBody>
          <a:bodyPr/>
          <a:lstStyle/>
          <a:p>
            <a:r>
              <a:rPr lang="ru-RU" spc="-60" dirty="0" smtClean="0"/>
              <a:t>Многообразие форм реализации региональных / </a:t>
            </a:r>
            <a:r>
              <a:rPr lang="ru-RU" spc="-60" dirty="0" smtClean="0"/>
              <a:t>транспортных </a:t>
            </a:r>
            <a:r>
              <a:rPr lang="ru-RU" spc="-60" dirty="0" smtClean="0"/>
              <a:t>инфраструктурных проектов</a:t>
            </a:r>
            <a:endParaRPr lang="ru-RU" spc="-60" dirty="0"/>
          </a:p>
        </p:txBody>
      </p:sp>
      <p:sp>
        <p:nvSpPr>
          <p:cNvPr id="4" name="Rounded Rectangle 3"/>
          <p:cNvSpPr/>
          <p:nvPr/>
        </p:nvSpPr>
        <p:spPr>
          <a:xfrm>
            <a:off x="3146743" y="1612250"/>
            <a:ext cx="3764695" cy="656465"/>
          </a:xfrm>
          <a:prstGeom prst="roundRect">
            <a:avLst>
              <a:gd name="adj" fmla="val 50000"/>
            </a:avLst>
          </a:pr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400" b="1" dirty="0" smtClean="0"/>
              <a:t>Реализация </a:t>
            </a:r>
            <a:r>
              <a:rPr lang="ru-RU" sz="1400" b="1" dirty="0" smtClean="0"/>
              <a:t>транспортного</a:t>
            </a:r>
            <a:r>
              <a:rPr lang="ru-RU" sz="1400" b="1" dirty="0" smtClean="0"/>
              <a:t> инфраструктурного проекта</a:t>
            </a:r>
            <a:endParaRPr lang="en-GB" sz="1400" b="1" kern="1200" dirty="0"/>
          </a:p>
        </p:txBody>
      </p:sp>
      <p:sp>
        <p:nvSpPr>
          <p:cNvPr id="6" name="Rounded Rectangle 5"/>
          <p:cNvSpPr/>
          <p:nvPr/>
        </p:nvSpPr>
        <p:spPr>
          <a:xfrm>
            <a:off x="3198921" y="2537878"/>
            <a:ext cx="3662122" cy="849048"/>
          </a:xfrm>
          <a:prstGeom prst="roundRect">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400" kern="1200" dirty="0" smtClean="0"/>
              <a:t>С привлечением внебюджетных средств</a:t>
            </a:r>
          </a:p>
        </p:txBody>
      </p:sp>
      <p:cxnSp>
        <p:nvCxnSpPr>
          <p:cNvPr id="7" name="Elbow Connector 6"/>
          <p:cNvCxnSpPr>
            <a:stCxn id="4" idx="2"/>
            <a:endCxn id="6" idx="0"/>
          </p:cNvCxnSpPr>
          <p:nvPr/>
        </p:nvCxnSpPr>
        <p:spPr bwMode="auto">
          <a:xfrm rot="16200000" flipH="1">
            <a:off x="4894955" y="2402850"/>
            <a:ext cx="269163" cy="891"/>
          </a:xfrm>
          <a:prstGeom prst="bentConnector3">
            <a:avLst>
              <a:gd name="adj1" fmla="val 50000"/>
            </a:avLst>
          </a:prstGeom>
          <a:noFill/>
          <a:ln w="9525" cap="flat" cmpd="sng" algn="ctr">
            <a:solidFill>
              <a:srgbClr val="77818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Rounded Rectangle 13"/>
          <p:cNvSpPr/>
          <p:nvPr/>
        </p:nvSpPr>
        <p:spPr>
          <a:xfrm>
            <a:off x="2085979" y="3923328"/>
            <a:ext cx="1745906" cy="849048"/>
          </a:xfrm>
          <a:prstGeom prst="roundRect">
            <a:avLst/>
          </a:prstGeom>
          <a:solidFill>
            <a:schemeClr val="bg1">
              <a:lumMod val="85000"/>
            </a:schemeClr>
          </a:solidFill>
          <a:ln w="6350">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400" kern="1200" dirty="0" smtClean="0">
                <a:solidFill>
                  <a:schemeClr val="accent1"/>
                </a:solidFill>
              </a:rPr>
              <a:t>Концессия </a:t>
            </a:r>
          </a:p>
          <a:p>
            <a:pPr marL="6350" marR="0" lvl="2" algn="ctr" defTabSz="914400" eaLnBrk="1" fontAlgn="auto" latinLnBrk="0" hangingPunct="1">
              <a:lnSpc>
                <a:spcPct val="100000"/>
              </a:lnSpc>
              <a:spcBef>
                <a:spcPct val="0"/>
              </a:spcBef>
              <a:spcAft>
                <a:spcPts val="0"/>
              </a:spcAft>
              <a:buClrTx/>
              <a:buSzTx/>
              <a:buFontTx/>
              <a:buNone/>
              <a:tabLst/>
              <a:defRPr/>
            </a:pPr>
            <a:r>
              <a:rPr lang="ru-RU" sz="1400" dirty="0" smtClean="0">
                <a:solidFill>
                  <a:schemeClr val="accent1"/>
                </a:solidFill>
              </a:rPr>
              <a:t>(ФЗ №115)</a:t>
            </a:r>
            <a:endParaRPr lang="en-GB" sz="1400" kern="1200" dirty="0">
              <a:solidFill>
                <a:schemeClr val="accent1"/>
              </a:solidFill>
            </a:endParaRPr>
          </a:p>
        </p:txBody>
      </p:sp>
      <p:sp>
        <p:nvSpPr>
          <p:cNvPr id="15" name="Rounded Rectangle 14"/>
          <p:cNvSpPr/>
          <p:nvPr/>
        </p:nvSpPr>
        <p:spPr>
          <a:xfrm>
            <a:off x="4165417" y="3935203"/>
            <a:ext cx="1745906" cy="849048"/>
          </a:xfrm>
          <a:prstGeom prst="roundRect">
            <a:avLst/>
          </a:prstGeom>
          <a:solidFill>
            <a:schemeClr val="bg1">
              <a:lumMod val="85000"/>
            </a:schemeClr>
          </a:solidFill>
          <a:ln w="6350">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400" dirty="0" smtClean="0">
                <a:solidFill>
                  <a:schemeClr val="accent1"/>
                </a:solidFill>
              </a:rPr>
              <a:t>Региональное ГЧП</a:t>
            </a:r>
            <a:endParaRPr lang="en-GB" sz="1400" kern="1200" dirty="0">
              <a:solidFill>
                <a:schemeClr val="accent1"/>
              </a:solidFill>
            </a:endParaRPr>
          </a:p>
        </p:txBody>
      </p:sp>
      <p:sp>
        <p:nvSpPr>
          <p:cNvPr id="16" name="Rounded Rectangle 15"/>
          <p:cNvSpPr/>
          <p:nvPr/>
        </p:nvSpPr>
        <p:spPr>
          <a:xfrm>
            <a:off x="6173604" y="3923328"/>
            <a:ext cx="1745906" cy="849048"/>
          </a:xfrm>
          <a:prstGeom prst="roundRect">
            <a:avLst/>
          </a:prstGeom>
          <a:solidFill>
            <a:schemeClr val="bg1">
              <a:lumMod val="85000"/>
            </a:schemeClr>
          </a:solidFill>
          <a:ln w="6350">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400" kern="1200" dirty="0" smtClean="0">
                <a:solidFill>
                  <a:schemeClr val="accent1"/>
                </a:solidFill>
              </a:rPr>
              <a:t>«</a:t>
            </a:r>
            <a:r>
              <a:rPr lang="ru-RU" sz="1400" kern="1200" dirty="0" err="1" smtClean="0">
                <a:solidFill>
                  <a:schemeClr val="accent1"/>
                </a:solidFill>
              </a:rPr>
              <a:t>Квази</a:t>
            </a:r>
            <a:r>
              <a:rPr lang="ru-RU" sz="1400" kern="1200" dirty="0" smtClean="0">
                <a:solidFill>
                  <a:schemeClr val="accent1"/>
                </a:solidFill>
              </a:rPr>
              <a:t>» ГЧП формы</a:t>
            </a:r>
            <a:endParaRPr lang="en-GB" sz="1400" kern="1200" dirty="0">
              <a:solidFill>
                <a:schemeClr val="accent1"/>
              </a:solidFill>
            </a:endParaRPr>
          </a:p>
        </p:txBody>
      </p:sp>
      <p:sp>
        <p:nvSpPr>
          <p:cNvPr id="18" name="Rounded Rectangle 17"/>
          <p:cNvSpPr/>
          <p:nvPr/>
        </p:nvSpPr>
        <p:spPr>
          <a:xfrm>
            <a:off x="6173604" y="4899902"/>
            <a:ext cx="1745906" cy="598029"/>
          </a:xfrm>
          <a:prstGeom prst="roundRect">
            <a:avLst/>
          </a:pr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400" kern="1200" dirty="0" err="1" smtClean="0">
                <a:solidFill>
                  <a:schemeClr val="tx1"/>
                </a:solidFill>
              </a:rPr>
              <a:t>ДИСы</a:t>
            </a:r>
            <a:r>
              <a:rPr lang="ru-RU" sz="1400" kern="1200" dirty="0" smtClean="0">
                <a:solidFill>
                  <a:schemeClr val="tx1"/>
                </a:solidFill>
              </a:rPr>
              <a:t> (ФЗ №223)</a:t>
            </a:r>
            <a:endParaRPr lang="en-GB" sz="1400" kern="1200" dirty="0">
              <a:solidFill>
                <a:schemeClr val="tx1"/>
              </a:solidFill>
            </a:endParaRPr>
          </a:p>
        </p:txBody>
      </p:sp>
      <p:sp>
        <p:nvSpPr>
          <p:cNvPr id="19" name="Rounded Rectangle 18"/>
          <p:cNvSpPr/>
          <p:nvPr/>
        </p:nvSpPr>
        <p:spPr>
          <a:xfrm>
            <a:off x="6173604" y="5579432"/>
            <a:ext cx="1745906" cy="598029"/>
          </a:xfrm>
          <a:prstGeom prst="roundRect">
            <a:avLst/>
          </a:pr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400" dirty="0" smtClean="0">
                <a:solidFill>
                  <a:schemeClr val="tx1"/>
                </a:solidFill>
              </a:rPr>
              <a:t>КЖ</a:t>
            </a:r>
            <a:r>
              <a:rPr lang="ru-RU" sz="1400" kern="1200" dirty="0" smtClean="0">
                <a:solidFill>
                  <a:schemeClr val="tx1"/>
                </a:solidFill>
              </a:rPr>
              <a:t>Ц (ФЗ №44)</a:t>
            </a:r>
            <a:endParaRPr lang="en-GB" sz="1400" kern="1200" dirty="0">
              <a:solidFill>
                <a:schemeClr val="tx1"/>
              </a:solidFill>
            </a:endParaRPr>
          </a:p>
        </p:txBody>
      </p:sp>
      <p:cxnSp>
        <p:nvCxnSpPr>
          <p:cNvPr id="26" name="Elbow Connector 25"/>
          <p:cNvCxnSpPr>
            <a:stCxn id="6" idx="2"/>
            <a:endCxn id="14" idx="0"/>
          </p:cNvCxnSpPr>
          <p:nvPr/>
        </p:nvCxnSpPr>
        <p:spPr bwMode="auto">
          <a:xfrm rot="5400000">
            <a:off x="3726256" y="2619602"/>
            <a:ext cx="536402" cy="2071050"/>
          </a:xfrm>
          <a:prstGeom prst="bentConnector3">
            <a:avLst/>
          </a:prstGeom>
          <a:noFill/>
          <a:ln w="9525" cap="flat" cmpd="sng" algn="ctr">
            <a:solidFill>
              <a:srgbClr val="77818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Elbow Connector 29"/>
          <p:cNvCxnSpPr>
            <a:stCxn id="6" idx="2"/>
            <a:endCxn id="16" idx="0"/>
          </p:cNvCxnSpPr>
          <p:nvPr/>
        </p:nvCxnSpPr>
        <p:spPr bwMode="auto">
          <a:xfrm rot="16200000" flipH="1">
            <a:off x="5770068" y="2646839"/>
            <a:ext cx="536402" cy="2016575"/>
          </a:xfrm>
          <a:prstGeom prst="bentConnector3">
            <a:avLst/>
          </a:prstGeom>
          <a:noFill/>
          <a:ln w="9525" cap="flat" cmpd="sng" algn="ctr">
            <a:solidFill>
              <a:srgbClr val="77818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Straight Arrow Connector 36"/>
          <p:cNvCxnSpPr>
            <a:stCxn id="6" idx="2"/>
            <a:endCxn id="15" idx="0"/>
          </p:cNvCxnSpPr>
          <p:nvPr/>
        </p:nvCxnSpPr>
        <p:spPr bwMode="auto">
          <a:xfrm>
            <a:off x="5029982" y="3386926"/>
            <a:ext cx="8388" cy="548277"/>
          </a:xfrm>
          <a:prstGeom prst="straightConnector1">
            <a:avLst/>
          </a:prstGeom>
          <a:noFill/>
          <a:ln w="9525" cap="flat" cmpd="sng" algn="ctr">
            <a:solidFill>
              <a:srgbClr val="77818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4109931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spect="1" noChangeArrowheads="1"/>
          </p:cNvSpPr>
          <p:nvPr>
            <p:ph type="title"/>
          </p:nvPr>
        </p:nvSpPr>
        <p:spPr/>
        <p:txBody>
          <a:bodyPr/>
          <a:lstStyle/>
          <a:p>
            <a:r>
              <a:rPr lang="ru-RU" smtClean="0"/>
              <a:t>Преимущества Концессионной модели</a:t>
            </a:r>
            <a:endParaRPr lang="ru-RU"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4020293574"/>
              </p:ext>
            </p:extLst>
          </p:nvPr>
        </p:nvGraphicFramePr>
        <p:xfrm>
          <a:off x="539750" y="1620838"/>
          <a:ext cx="9610725" cy="5199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71017" y="4767717"/>
            <a:ext cx="8245818" cy="547357"/>
            <a:chOff x="944178" y="2736058"/>
            <a:chExt cx="8537128" cy="547357"/>
          </a:xfrm>
        </p:grpSpPr>
        <p:sp>
          <p:nvSpPr>
            <p:cNvPr id="7" name="Rounded Rectangle 6"/>
            <p:cNvSpPr/>
            <p:nvPr/>
          </p:nvSpPr>
          <p:spPr>
            <a:xfrm>
              <a:off x="944178" y="2736058"/>
              <a:ext cx="8537126" cy="54735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956559" y="2762778"/>
              <a:ext cx="8524747" cy="493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4465" tIns="40640" rIns="40640" bIns="40640" numCol="1" spcCol="1270" anchor="ctr" anchorCtr="0">
              <a:noAutofit/>
            </a:bodyPr>
            <a:lstStyle/>
            <a:p>
              <a:pPr lvl="0" algn="l" defTabSz="711200" rtl="0">
                <a:lnSpc>
                  <a:spcPct val="90000"/>
                </a:lnSpc>
                <a:spcBef>
                  <a:spcPct val="0"/>
                </a:spcBef>
                <a:spcAft>
                  <a:spcPct val="35000"/>
                </a:spcAft>
              </a:pPr>
              <a:r>
                <a:rPr lang="ru-RU" sz="1600" dirty="0" smtClean="0"/>
                <a:t>Возможность применения моделей с механизмами платы </a:t>
              </a:r>
              <a:r>
                <a:rPr lang="ru-RU" sz="1600" dirty="0" err="1" smtClean="0"/>
                <a:t>концедента</a:t>
              </a:r>
              <a:r>
                <a:rPr lang="ru-RU" sz="1600" dirty="0" smtClean="0"/>
                <a:t> и минимального гарантированного дохода</a:t>
              </a:r>
              <a:endParaRPr lang="en-AU" sz="1600" kern="1200" dirty="0"/>
            </a:p>
          </p:txBody>
        </p:sp>
      </p:grpSp>
      <p:sp>
        <p:nvSpPr>
          <p:cNvPr id="9" name="Oval 8"/>
          <p:cNvSpPr/>
          <p:nvPr/>
        </p:nvSpPr>
        <p:spPr>
          <a:xfrm>
            <a:off x="1239225" y="4699298"/>
            <a:ext cx="684196" cy="68419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99967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spect="1" noChangeArrowheads="1"/>
          </p:cNvSpPr>
          <p:nvPr>
            <p:ph type="title"/>
          </p:nvPr>
        </p:nvSpPr>
        <p:spPr/>
        <p:txBody>
          <a:bodyPr/>
          <a:lstStyle/>
          <a:p>
            <a:r>
              <a:rPr lang="ru-RU" dirty="0" smtClean="0"/>
              <a:t>региональное </a:t>
            </a:r>
            <a:r>
              <a:rPr lang="ru-RU" dirty="0" err="1" smtClean="0"/>
              <a:t>гчп</a:t>
            </a:r>
            <a:r>
              <a:rPr lang="ru-RU" dirty="0" smtClean="0"/>
              <a:t> </a:t>
            </a:r>
            <a:endParaRPr lang="ru-RU" dirty="0"/>
          </a:p>
        </p:txBody>
      </p:sp>
      <p:graphicFrame>
        <p:nvGraphicFramePr>
          <p:cNvPr id="2" name="Diagram 1"/>
          <p:cNvGraphicFramePr/>
          <p:nvPr>
            <p:extLst>
              <p:ext uri="{D42A27DB-BD31-4B8C-83A1-F6EECF244321}">
                <p14:modId xmlns:p14="http://schemas.microsoft.com/office/powerpoint/2010/main" val="3957374675"/>
              </p:ext>
            </p:extLst>
          </p:nvPr>
        </p:nvGraphicFramePr>
        <p:xfrm>
          <a:off x="540001" y="1677970"/>
          <a:ext cx="9610788" cy="5213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323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798813"/>
            <a:ext cx="9610788" cy="771606"/>
          </a:xfrm>
        </p:spPr>
        <p:txBody>
          <a:bodyPr/>
          <a:lstStyle/>
          <a:p>
            <a:r>
              <a:rPr lang="ru-RU" dirty="0"/>
              <a:t>Особенности Закона о ГЧП</a:t>
            </a:r>
            <a:r>
              <a:rPr lang="en-GB" dirty="0"/>
              <a:t/>
            </a:r>
            <a:br>
              <a:rPr lang="en-GB" dirty="0"/>
            </a:br>
            <a:endParaRPr lang="en-GB" dirty="0"/>
          </a:p>
        </p:txBody>
      </p:sp>
      <p:sp>
        <p:nvSpPr>
          <p:cNvPr id="3" name="Rectangle 2"/>
          <p:cNvSpPr/>
          <p:nvPr/>
        </p:nvSpPr>
        <p:spPr>
          <a:xfrm>
            <a:off x="720436" y="1684699"/>
            <a:ext cx="8936182" cy="5062924"/>
          </a:xfrm>
          <a:prstGeom prst="rect">
            <a:avLst/>
          </a:prstGeom>
        </p:spPr>
        <p:txBody>
          <a:bodyPr wrap="square">
            <a:spAutoFit/>
          </a:bodyPr>
          <a:lstStyle/>
          <a:p>
            <a:pPr marL="285750" lvl="0" indent="-285750">
              <a:spcBef>
                <a:spcPts val="600"/>
              </a:spcBef>
              <a:buFont typeface="Arial" panose="020B0604020202020204" pitchFamily="34" charset="0"/>
              <a:buChar char="•"/>
            </a:pPr>
            <a:r>
              <a:rPr lang="ru-RU" b="1" dirty="0"/>
              <a:t>закрытый перечень объектов СГЧП</a:t>
            </a:r>
            <a:r>
              <a:rPr lang="ru-RU" dirty="0"/>
              <a:t>: в перечень включены только частные автомобильные дороги</a:t>
            </a:r>
            <a:endParaRPr lang="en-GB" dirty="0"/>
          </a:p>
          <a:p>
            <a:pPr marL="285750" lvl="0" indent="-285750">
              <a:spcBef>
                <a:spcPts val="600"/>
              </a:spcBef>
              <a:buFont typeface="Arial" panose="020B0604020202020204" pitchFamily="34" charset="0"/>
              <a:buChar char="•"/>
            </a:pPr>
            <a:r>
              <a:rPr lang="ru-RU" b="1" dirty="0"/>
              <a:t>публичный партнер</a:t>
            </a:r>
            <a:r>
              <a:rPr lang="ru-RU" dirty="0"/>
              <a:t> – РФ, субъект, муниципалитет; иные лица (например, ОАО ЗСД) не могут являться публичным партнером</a:t>
            </a:r>
            <a:endParaRPr lang="en-GB" dirty="0"/>
          </a:p>
          <a:p>
            <a:pPr marL="285750" lvl="0" indent="-285750">
              <a:spcBef>
                <a:spcPts val="600"/>
              </a:spcBef>
              <a:buFont typeface="Arial" panose="020B0604020202020204" pitchFamily="34" charset="0"/>
              <a:buChar char="•"/>
            </a:pPr>
            <a:r>
              <a:rPr lang="ru-RU" b="1" dirty="0"/>
              <a:t>"</a:t>
            </a:r>
            <a:r>
              <a:rPr lang="ru-RU" b="1" dirty="0" err="1"/>
              <a:t>Квазигосударственные</a:t>
            </a:r>
            <a:r>
              <a:rPr lang="ru-RU" b="1" dirty="0"/>
              <a:t>" структуры (более 50% </a:t>
            </a:r>
            <a:r>
              <a:rPr lang="ru-RU" b="1" dirty="0" err="1"/>
              <a:t>гос</a:t>
            </a:r>
            <a:r>
              <a:rPr lang="ru-RU" b="1" dirty="0"/>
              <a:t> контроля)</a:t>
            </a:r>
            <a:r>
              <a:rPr lang="ru-RU" dirty="0"/>
              <a:t> не могут являться частным партнером</a:t>
            </a:r>
            <a:endParaRPr lang="en-GB" dirty="0"/>
          </a:p>
          <a:p>
            <a:pPr marL="285750" lvl="0" indent="-285750">
              <a:spcBef>
                <a:spcPts val="600"/>
              </a:spcBef>
              <a:buFont typeface="Arial" panose="020B0604020202020204" pitchFamily="34" charset="0"/>
              <a:buChar char="•"/>
            </a:pPr>
            <a:r>
              <a:rPr lang="ru-RU" dirty="0"/>
              <a:t>Неопределенность по вопросу возможности применения платы </a:t>
            </a:r>
            <a:r>
              <a:rPr lang="ru-RU" dirty="0" err="1"/>
              <a:t>концедента</a:t>
            </a:r>
            <a:endParaRPr lang="en-GB" dirty="0"/>
          </a:p>
          <a:p>
            <a:pPr marL="285750" lvl="0" indent="-285750">
              <a:spcBef>
                <a:spcPts val="600"/>
              </a:spcBef>
              <a:buFont typeface="Arial" panose="020B0604020202020204" pitchFamily="34" charset="0"/>
              <a:buChar char="•"/>
            </a:pPr>
            <a:r>
              <a:rPr lang="en-US" b="1" dirty="0"/>
              <a:t>Value for Money</a:t>
            </a:r>
            <a:r>
              <a:rPr lang="ru-RU" b="1" dirty="0"/>
              <a:t>:</a:t>
            </a:r>
            <a:r>
              <a:rPr lang="ru-RU" dirty="0"/>
              <a:t> обязательная оценка экономической эффективности проекта ГЧП по сравнению с </a:t>
            </a:r>
            <a:r>
              <a:rPr lang="ru-RU" dirty="0" err="1"/>
              <a:t>гос.контрактом</a:t>
            </a:r>
            <a:endParaRPr lang="en-GB" dirty="0"/>
          </a:p>
          <a:p>
            <a:pPr marL="285750" lvl="0" indent="-285750">
              <a:spcBef>
                <a:spcPts val="600"/>
              </a:spcBef>
              <a:buFont typeface="Arial" panose="020B0604020202020204" pitchFamily="34" charset="0"/>
              <a:buChar char="•"/>
            </a:pPr>
            <a:r>
              <a:rPr lang="ru-RU" b="1" dirty="0"/>
              <a:t>Критерии ГЧП конкурса</a:t>
            </a:r>
            <a:r>
              <a:rPr lang="ru-RU" dirty="0"/>
              <a:t>: технические критерии (макс. значение до 0,5); финансово-экономические критерии (макс. значение до 0,8); юридические критерии (макс. значение до 0,5)</a:t>
            </a:r>
            <a:endParaRPr lang="en-GB" dirty="0"/>
          </a:p>
          <a:p>
            <a:pPr marL="285750" lvl="0" indent="-285750">
              <a:spcBef>
                <a:spcPts val="600"/>
              </a:spcBef>
              <a:buFont typeface="Arial" panose="020B0604020202020204" pitchFamily="34" charset="0"/>
              <a:buChar char="•"/>
            </a:pPr>
            <a:r>
              <a:rPr lang="ru-RU" dirty="0"/>
              <a:t>Земельный участок предоставляется ЧП </a:t>
            </a:r>
            <a:r>
              <a:rPr lang="ru-RU" b="1" dirty="0"/>
              <a:t>на основании договора аренды</a:t>
            </a:r>
            <a:r>
              <a:rPr lang="ru-RU" dirty="0"/>
              <a:t> без проведения торгов (в ЗК будут внесены соответствующие изменения)</a:t>
            </a:r>
            <a:endParaRPr lang="en-GB" dirty="0"/>
          </a:p>
          <a:p>
            <a:pPr marL="285750" lvl="0" indent="-285750">
              <a:spcBef>
                <a:spcPts val="600"/>
              </a:spcBef>
              <a:buFont typeface="Arial" panose="020B0604020202020204" pitchFamily="34" charset="0"/>
              <a:buChar char="•"/>
            </a:pPr>
            <a:r>
              <a:rPr lang="ru-RU" b="1" dirty="0"/>
              <a:t>Действие закона во времени: </a:t>
            </a:r>
            <a:r>
              <a:rPr lang="ru-RU" dirty="0"/>
              <a:t>дедушкина оговорка</a:t>
            </a:r>
            <a:r>
              <a:rPr lang="ru-RU" b="1" dirty="0"/>
              <a:t> </a:t>
            </a:r>
            <a:r>
              <a:rPr lang="ru-RU" dirty="0"/>
              <a:t>+ закон вступает в силу 1 января 2016 года</a:t>
            </a:r>
            <a:endParaRPr lang="en-GB" dirty="0"/>
          </a:p>
        </p:txBody>
      </p:sp>
    </p:spTree>
    <p:extLst>
      <p:ext uri="{BB962C8B-B14F-4D97-AF65-F5344CB8AC3E}">
        <p14:creationId xmlns:p14="http://schemas.microsoft.com/office/powerpoint/2010/main" val="206382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spect="1" noChangeArrowheads="1"/>
          </p:cNvSpPr>
          <p:nvPr>
            <p:ph type="title"/>
          </p:nvPr>
        </p:nvSpPr>
        <p:spPr>
          <a:xfrm>
            <a:off x="540000" y="452438"/>
            <a:ext cx="9775254" cy="771606"/>
          </a:xfrm>
        </p:spPr>
        <p:txBody>
          <a:bodyPr/>
          <a:lstStyle/>
          <a:p>
            <a:r>
              <a:rPr lang="ru-RU" spc="-50" dirty="0" smtClean="0"/>
              <a:t>Особенности структурирования региональных / муниципальных дорожных концессий</a:t>
            </a:r>
            <a:endParaRPr lang="ru-RU" spc="-50" dirty="0"/>
          </a:p>
        </p:txBody>
      </p:sp>
      <p:sp>
        <p:nvSpPr>
          <p:cNvPr id="4" name="Text Placeholder"/>
          <p:cNvSpPr txBox="1">
            <a:spLocks/>
          </p:cNvSpPr>
          <p:nvPr/>
        </p:nvSpPr>
        <p:spPr>
          <a:xfrm>
            <a:off x="657199" y="1504140"/>
            <a:ext cx="9581823" cy="5762625"/>
          </a:xfrm>
          <a:prstGeom prst="rect">
            <a:avLst/>
          </a:prstGeom>
        </p:spPr>
        <p:txBody>
          <a:bodyPr vert="horz" lIns="0" tIns="0" rIns="0" bIns="0" rtlCol="0">
            <a:noAutofit/>
          </a:bodyPr>
          <a:lstStyle>
            <a:lvl1pPr marL="0" marR="0" indent="0" algn="l" defTabSz="1123340" rtl="0" eaLnBrk="1" fontAlgn="base" latinLnBrk="0" hangingPunct="1">
              <a:lnSpc>
                <a:spcPct val="110000"/>
              </a:lnSpc>
              <a:spcBef>
                <a:spcPts val="0"/>
              </a:spcBef>
              <a:spcAft>
                <a:spcPts val="600"/>
              </a:spcAft>
              <a:buClrTx/>
              <a:buSzTx/>
              <a:buFontTx/>
              <a:buNone/>
              <a:tabLst/>
              <a:defRPr lang="en-US" sz="2000" b="0" baseline="0" noProof="0">
                <a:solidFill>
                  <a:srgbClr val="000000"/>
                </a:solidFill>
                <a:latin typeface="+mn-lt"/>
                <a:ea typeface="+mn-ea"/>
                <a:cs typeface="+mn-cs"/>
              </a:defRPr>
            </a:lvl1pPr>
            <a:lvl2pPr marL="327641" marR="0" indent="0" algn="l" defTabSz="1123340" rtl="0" eaLnBrk="1" fontAlgn="base" latinLnBrk="0" hangingPunct="1">
              <a:lnSpc>
                <a:spcPct val="110000"/>
              </a:lnSpc>
              <a:spcBef>
                <a:spcPts val="0"/>
              </a:spcBef>
              <a:spcAft>
                <a:spcPts val="600"/>
              </a:spcAft>
              <a:buClr>
                <a:srgbClr val="14054B"/>
              </a:buClr>
              <a:buSzTx/>
              <a:buFont typeface="Times" pitchFamily="18" charset="0"/>
              <a:buNone/>
              <a:tabLst/>
              <a:defRPr sz="2000" b="0">
                <a:solidFill>
                  <a:srgbClr val="000000"/>
                </a:solidFill>
                <a:latin typeface="+mn-lt"/>
                <a:ea typeface="+mn-ea"/>
              </a:defRPr>
            </a:lvl2pPr>
            <a:lvl3pPr marL="331541" marR="0" indent="-327641" algn="l" defTabSz="1123340" rtl="0" eaLnBrk="1" fontAlgn="base" latinLnBrk="0" hangingPunct="1">
              <a:lnSpc>
                <a:spcPct val="110000"/>
              </a:lnSpc>
              <a:spcBef>
                <a:spcPts val="0"/>
              </a:spcBef>
              <a:spcAft>
                <a:spcPts val="600"/>
              </a:spcAft>
              <a:buClr>
                <a:schemeClr val="accent1"/>
              </a:buClr>
              <a:buSzPct val="120000"/>
              <a:buFontTx/>
              <a:buChar char="•"/>
              <a:tabLst/>
              <a:defRPr sz="2000" b="0">
                <a:solidFill>
                  <a:srgbClr val="000000"/>
                </a:solidFill>
                <a:latin typeface="+mn-lt"/>
                <a:ea typeface="+mn-ea"/>
              </a:defRPr>
            </a:lvl3pPr>
            <a:lvl4pPr marL="666983" marR="0" indent="-335442" algn="l" defTabSz="1123340" rtl="0" eaLnBrk="1" fontAlgn="base" latinLnBrk="0" hangingPunct="1">
              <a:lnSpc>
                <a:spcPct val="110000"/>
              </a:lnSpc>
              <a:spcBef>
                <a:spcPts val="0"/>
              </a:spcBef>
              <a:spcAft>
                <a:spcPts val="600"/>
              </a:spcAft>
              <a:buClr>
                <a:schemeClr val="tx2"/>
              </a:buClr>
              <a:buSzPct val="120000"/>
              <a:buFont typeface="Arial" charset="0"/>
              <a:buChar char="–"/>
              <a:tabLst/>
              <a:defRPr sz="2000" b="0">
                <a:solidFill>
                  <a:srgbClr val="000000"/>
                </a:solidFill>
                <a:latin typeface="+mn-lt"/>
                <a:ea typeface="+mn-ea"/>
              </a:defRPr>
            </a:lvl4pPr>
            <a:lvl5pPr marL="992675" marR="0" indent="-3315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b="0">
                <a:solidFill>
                  <a:srgbClr val="000000"/>
                </a:solidFill>
                <a:latin typeface="+mn-lt"/>
                <a:ea typeface="+mn-ea"/>
              </a:defRPr>
            </a:lvl5pPr>
            <a:lvl6pPr marL="1320316"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18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18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1800" baseline="0">
                <a:solidFill>
                  <a:srgbClr val="000000"/>
                </a:solidFill>
                <a:latin typeface="+mn-lt"/>
                <a:ea typeface="+mn-ea"/>
              </a:defRPr>
            </a:lvl9pPr>
          </a:lstStyle>
          <a:p>
            <a:pPr lvl="2" algn="just"/>
            <a:endParaRPr lang="ru-RU" sz="2400" dirty="0" smtClean="0"/>
          </a:p>
          <a:p>
            <a:pPr marL="3900" lvl="2" indent="0" algn="just">
              <a:buNone/>
            </a:pPr>
            <a:endParaRPr lang="ru-RU" sz="2400" dirty="0" smtClean="0"/>
          </a:p>
        </p:txBody>
      </p:sp>
      <p:sp>
        <p:nvSpPr>
          <p:cNvPr id="10" name="Rounded Rectangle 9"/>
          <p:cNvSpPr/>
          <p:nvPr/>
        </p:nvSpPr>
        <p:spPr>
          <a:xfrm>
            <a:off x="3242219" y="1932200"/>
            <a:ext cx="3657670" cy="623796"/>
          </a:xfrm>
          <a:prstGeom prst="roundRect">
            <a:avLst>
              <a:gd name="adj" fmla="val 50000"/>
            </a:avLst>
          </a:pr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t>Два уровня проектов</a:t>
            </a:r>
            <a:endParaRPr lang="en-GB" sz="1600" kern="1200" dirty="0"/>
          </a:p>
        </p:txBody>
      </p:sp>
      <p:sp>
        <p:nvSpPr>
          <p:cNvPr id="11" name="Rounded Rectangle 10"/>
          <p:cNvSpPr/>
          <p:nvPr/>
        </p:nvSpPr>
        <p:spPr>
          <a:xfrm>
            <a:off x="1434437" y="2817992"/>
            <a:ext cx="3586840" cy="623796"/>
          </a:xfrm>
          <a:prstGeom prst="roundRect">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600" kern="1200" dirty="0" err="1" smtClean="0"/>
              <a:t>Концедент</a:t>
            </a:r>
            <a:r>
              <a:rPr lang="ru-RU" sz="1600" kern="1200" dirty="0" smtClean="0"/>
              <a:t>: </a:t>
            </a:r>
          </a:p>
          <a:p>
            <a:pPr marL="6350" marR="0" lvl="2" algn="ctr" defTabSz="914400" eaLnBrk="1" fontAlgn="auto" latinLnBrk="0" hangingPunct="1">
              <a:lnSpc>
                <a:spcPct val="100000"/>
              </a:lnSpc>
              <a:spcBef>
                <a:spcPct val="0"/>
              </a:spcBef>
              <a:spcAft>
                <a:spcPts val="0"/>
              </a:spcAft>
              <a:buClrTx/>
              <a:buSzTx/>
              <a:buFontTx/>
              <a:buNone/>
              <a:tabLst/>
              <a:defRPr/>
            </a:pPr>
            <a:r>
              <a:rPr lang="ru-RU" sz="1600" kern="1200" dirty="0" smtClean="0"/>
              <a:t>субъект РФ</a:t>
            </a:r>
            <a:endParaRPr lang="en-GB" sz="1600" kern="1200" dirty="0"/>
          </a:p>
        </p:txBody>
      </p:sp>
      <p:sp>
        <p:nvSpPr>
          <p:cNvPr id="12" name="Rounded Rectangle 11"/>
          <p:cNvSpPr/>
          <p:nvPr/>
        </p:nvSpPr>
        <p:spPr>
          <a:xfrm>
            <a:off x="5120831" y="2817992"/>
            <a:ext cx="3587739" cy="623796"/>
          </a:xfrm>
          <a:prstGeom prst="roundRect">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lvl="2" algn="ctr" eaLnBrk="1" fontAlgn="auto" hangingPunct="1">
              <a:spcAft>
                <a:spcPts val="0"/>
              </a:spcAft>
              <a:buFontTx/>
              <a:buNone/>
            </a:pPr>
            <a:r>
              <a:rPr lang="ru-RU" sz="1600" dirty="0" err="1"/>
              <a:t>Концедент</a:t>
            </a:r>
            <a:r>
              <a:rPr lang="ru-RU" sz="1600" dirty="0"/>
              <a:t>:</a:t>
            </a:r>
          </a:p>
          <a:p>
            <a:pPr marL="6350" lvl="2" algn="ctr" eaLnBrk="1" fontAlgn="auto" hangingPunct="1">
              <a:spcAft>
                <a:spcPts val="0"/>
              </a:spcAft>
              <a:buFontTx/>
              <a:buNone/>
            </a:pPr>
            <a:r>
              <a:rPr lang="ru-RU" sz="1600" dirty="0"/>
              <a:t>муниципальное образование</a:t>
            </a:r>
            <a:endParaRPr lang="en-GB" sz="1600" dirty="0"/>
          </a:p>
        </p:txBody>
      </p:sp>
      <p:sp>
        <p:nvSpPr>
          <p:cNvPr id="16" name="Rounded Rectangle 15"/>
          <p:cNvSpPr/>
          <p:nvPr/>
        </p:nvSpPr>
        <p:spPr>
          <a:xfrm>
            <a:off x="3242219" y="4612967"/>
            <a:ext cx="3657670" cy="623796"/>
          </a:xfrm>
          <a:prstGeom prst="roundRect">
            <a:avLst>
              <a:gd name="adj" fmla="val 50000"/>
            </a:avLst>
          </a:pr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smtClean="0"/>
              <a:t>Субъектный состав со стороны </a:t>
            </a:r>
            <a:r>
              <a:rPr lang="ru-RU" sz="1600" kern="1200" dirty="0" err="1" smtClean="0"/>
              <a:t>концедента</a:t>
            </a:r>
            <a:r>
              <a:rPr lang="ru-RU" sz="1600" kern="1200" dirty="0" smtClean="0"/>
              <a:t> влияет на:</a:t>
            </a:r>
            <a:endParaRPr lang="en-GB" sz="1600" kern="1200" dirty="0"/>
          </a:p>
        </p:txBody>
      </p:sp>
      <p:sp>
        <p:nvSpPr>
          <p:cNvPr id="17" name="Rounded Rectangle 16"/>
          <p:cNvSpPr/>
          <p:nvPr/>
        </p:nvSpPr>
        <p:spPr>
          <a:xfrm>
            <a:off x="1434437" y="5498759"/>
            <a:ext cx="3586840" cy="623796"/>
          </a:xfrm>
          <a:prstGeom prst="roundRect">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r>
              <a:rPr lang="ru-RU" sz="1600" dirty="0"/>
              <a:t>Структуру </a:t>
            </a:r>
            <a:r>
              <a:rPr lang="en-US" sz="1600" dirty="0"/>
              <a:t>/</a:t>
            </a:r>
            <a:r>
              <a:rPr lang="ru-RU" sz="1600" dirty="0"/>
              <a:t> способы государственного финансирования </a:t>
            </a:r>
            <a:endParaRPr lang="en-GB" sz="1600" dirty="0"/>
          </a:p>
        </p:txBody>
      </p:sp>
      <p:sp>
        <p:nvSpPr>
          <p:cNvPr id="18" name="Rounded Rectangle 17"/>
          <p:cNvSpPr/>
          <p:nvPr/>
        </p:nvSpPr>
        <p:spPr>
          <a:xfrm>
            <a:off x="5120832" y="5498759"/>
            <a:ext cx="3586840" cy="623796"/>
          </a:xfrm>
          <a:prstGeom prst="roundRect">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lvl="2" algn="ctr" eaLnBrk="1" fontAlgn="auto" hangingPunct="1">
              <a:spcAft>
                <a:spcPts val="0"/>
              </a:spcAft>
              <a:buFontTx/>
              <a:buNone/>
            </a:pPr>
            <a:r>
              <a:rPr lang="ru-RU" sz="1600" dirty="0"/>
              <a:t>Частное финансирование:</a:t>
            </a:r>
          </a:p>
          <a:p>
            <a:pPr marL="6350" lvl="2" algn="ctr" eaLnBrk="1" fontAlgn="auto" hangingPunct="1">
              <a:spcAft>
                <a:spcPts val="0"/>
              </a:spcAft>
              <a:buFontTx/>
              <a:buNone/>
            </a:pPr>
            <a:r>
              <a:rPr lang="ru-RU" sz="1600" dirty="0" err="1" smtClean="0"/>
              <a:t>банкуемость</a:t>
            </a:r>
            <a:r>
              <a:rPr lang="ru-RU" sz="1600" dirty="0" smtClean="0"/>
              <a:t> </a:t>
            </a:r>
            <a:r>
              <a:rPr lang="ru-RU" sz="1600" dirty="0"/>
              <a:t>проекта (</a:t>
            </a:r>
            <a:r>
              <a:rPr lang="en-US" sz="1600" dirty="0"/>
              <a:t>bankability</a:t>
            </a:r>
            <a:r>
              <a:rPr lang="ru-RU" sz="1600" dirty="0"/>
              <a:t>)</a:t>
            </a:r>
            <a:endParaRPr lang="en-GB" sz="1600" dirty="0"/>
          </a:p>
        </p:txBody>
      </p:sp>
      <p:cxnSp>
        <p:nvCxnSpPr>
          <p:cNvPr id="22" name="Elbow Connector 21"/>
          <p:cNvCxnSpPr>
            <a:stCxn id="10" idx="2"/>
            <a:endCxn id="12" idx="0"/>
          </p:cNvCxnSpPr>
          <p:nvPr/>
        </p:nvCxnSpPr>
        <p:spPr bwMode="auto">
          <a:xfrm rot="16200000" flipH="1">
            <a:off x="5861879" y="1765170"/>
            <a:ext cx="261996" cy="1843647"/>
          </a:xfrm>
          <a:prstGeom prst="bentConnector3">
            <a:avLst/>
          </a:prstGeom>
          <a:noFill/>
          <a:ln w="9525" cap="flat" cmpd="sng" algn="ctr">
            <a:solidFill>
              <a:srgbClr val="77818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Elbow Connector 23"/>
          <p:cNvCxnSpPr>
            <a:stCxn id="10" idx="2"/>
            <a:endCxn id="11" idx="0"/>
          </p:cNvCxnSpPr>
          <p:nvPr/>
        </p:nvCxnSpPr>
        <p:spPr bwMode="auto">
          <a:xfrm rot="5400000">
            <a:off x="4018458" y="1765396"/>
            <a:ext cx="261996" cy="1843197"/>
          </a:xfrm>
          <a:prstGeom prst="bentConnector3">
            <a:avLst/>
          </a:prstGeom>
          <a:noFill/>
          <a:ln w="9525" cap="flat" cmpd="sng" algn="ctr">
            <a:solidFill>
              <a:srgbClr val="77818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Elbow Connector 25"/>
          <p:cNvCxnSpPr>
            <a:stCxn id="16" idx="2"/>
            <a:endCxn id="17" idx="0"/>
          </p:cNvCxnSpPr>
          <p:nvPr/>
        </p:nvCxnSpPr>
        <p:spPr bwMode="auto">
          <a:xfrm rot="5400000">
            <a:off x="4018458" y="4446163"/>
            <a:ext cx="261996" cy="1843197"/>
          </a:xfrm>
          <a:prstGeom prst="bentConnector3">
            <a:avLst/>
          </a:prstGeom>
          <a:noFill/>
          <a:ln w="9525" cap="flat" cmpd="sng" algn="ctr">
            <a:solidFill>
              <a:srgbClr val="77818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Elbow Connector 27"/>
          <p:cNvCxnSpPr>
            <a:stCxn id="16" idx="2"/>
            <a:endCxn id="18" idx="0"/>
          </p:cNvCxnSpPr>
          <p:nvPr/>
        </p:nvCxnSpPr>
        <p:spPr bwMode="auto">
          <a:xfrm rot="16200000" flipH="1">
            <a:off x="5861655" y="4446162"/>
            <a:ext cx="261996" cy="1843198"/>
          </a:xfrm>
          <a:prstGeom prst="bentConnector3">
            <a:avLst/>
          </a:prstGeom>
          <a:noFill/>
          <a:ln w="9525" cap="flat" cmpd="sng" algn="ctr">
            <a:solidFill>
              <a:srgbClr val="77818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9369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200" dirty="0" smtClean="0"/>
              <a:t>Особенности структурирования региональных / муниципальных дорожных концессий на примере проекта строительства центрального моста в Новосибирске</a:t>
            </a:r>
            <a:endParaRPr lang="en-GB" sz="2200" dirty="0"/>
          </a:p>
        </p:txBody>
      </p:sp>
      <p:grpSp>
        <p:nvGrpSpPr>
          <p:cNvPr id="59" name="Group 58"/>
          <p:cNvGrpSpPr/>
          <p:nvPr/>
        </p:nvGrpSpPr>
        <p:grpSpPr>
          <a:xfrm>
            <a:off x="566595" y="2675931"/>
            <a:ext cx="2734256" cy="3820995"/>
            <a:chOff x="266700" y="2675931"/>
            <a:chExt cx="2734256" cy="3820995"/>
          </a:xfrm>
        </p:grpSpPr>
        <p:sp>
          <p:nvSpPr>
            <p:cNvPr id="11" name="Rounded Rectangle 10"/>
            <p:cNvSpPr/>
            <p:nvPr/>
          </p:nvSpPr>
          <p:spPr>
            <a:xfrm>
              <a:off x="266700" y="2675931"/>
              <a:ext cx="1257300" cy="623796"/>
            </a:xfrm>
            <a:prstGeom prst="roundRect">
              <a:avLst/>
            </a:prstGeom>
            <a:solidFill>
              <a:schemeClr val="bg1">
                <a:lumMod val="85000"/>
              </a:schemeClr>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chemeClr val="accent1"/>
                  </a:solidFill>
                </a:rPr>
                <a:t>Новосибирская область</a:t>
              </a:r>
              <a:endParaRPr lang="en-GB" sz="1200" kern="1200" dirty="0">
                <a:solidFill>
                  <a:schemeClr val="accent1"/>
                </a:solidFill>
              </a:endParaRPr>
            </a:p>
          </p:txBody>
        </p:sp>
        <p:sp>
          <p:nvSpPr>
            <p:cNvPr id="12" name="Rounded Rectangle 11"/>
            <p:cNvSpPr/>
            <p:nvPr/>
          </p:nvSpPr>
          <p:spPr>
            <a:xfrm>
              <a:off x="1337336" y="3565184"/>
              <a:ext cx="1257300" cy="623796"/>
            </a:xfrm>
            <a:prstGeom prst="roundRect">
              <a:avLst/>
            </a:prstGeom>
            <a:solidFill>
              <a:schemeClr val="accent1"/>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dirty="0" smtClean="0">
                  <a:solidFill>
                    <a:schemeClr val="bg1"/>
                  </a:solidFill>
                </a:rPr>
                <a:t>г. Новосибирск</a:t>
              </a:r>
            </a:p>
            <a:p>
              <a:pPr marL="6350" marR="0" lvl="2" algn="ctr" defTabSz="914400" eaLnBrk="1" fontAlgn="auto" latinLnBrk="0" hangingPunct="1">
                <a:lnSpc>
                  <a:spcPct val="100000"/>
                </a:lnSpc>
                <a:spcBef>
                  <a:spcPct val="0"/>
                </a:spcBef>
                <a:spcAft>
                  <a:spcPts val="0"/>
                </a:spcAft>
                <a:buClrTx/>
                <a:buSzTx/>
                <a:buFontTx/>
                <a:buNone/>
                <a:tabLst/>
                <a:defRPr/>
              </a:pPr>
              <a:r>
                <a:rPr lang="ru-RU" sz="1200" dirty="0" err="1">
                  <a:solidFill>
                    <a:schemeClr val="bg1"/>
                  </a:solidFill>
                </a:rPr>
                <a:t>К</a:t>
              </a:r>
              <a:r>
                <a:rPr lang="ru-RU" sz="1200" kern="1200" dirty="0" err="1" smtClean="0">
                  <a:solidFill>
                    <a:schemeClr val="bg1"/>
                  </a:solidFill>
                </a:rPr>
                <a:t>онцедент</a:t>
              </a:r>
              <a:endParaRPr lang="en-GB" sz="1200" kern="1200" dirty="0">
                <a:solidFill>
                  <a:schemeClr val="bg1"/>
                </a:solidFill>
              </a:endParaRPr>
            </a:p>
          </p:txBody>
        </p:sp>
        <p:sp>
          <p:nvSpPr>
            <p:cNvPr id="13" name="Rounded Rectangle 12"/>
            <p:cNvSpPr/>
            <p:nvPr/>
          </p:nvSpPr>
          <p:spPr>
            <a:xfrm>
              <a:off x="1337336" y="4695484"/>
              <a:ext cx="1257300" cy="623796"/>
            </a:xfrm>
            <a:prstGeom prst="roundRect">
              <a:avLst/>
            </a:prstGeom>
            <a:solidFill>
              <a:schemeClr val="accent1"/>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chemeClr val="bg1"/>
                  </a:solidFill>
                </a:rPr>
                <a:t>Концессионер</a:t>
              </a:r>
              <a:endParaRPr lang="en-GB" sz="1200" kern="1200" dirty="0">
                <a:solidFill>
                  <a:schemeClr val="bg1"/>
                </a:solidFill>
              </a:endParaRPr>
            </a:p>
          </p:txBody>
        </p:sp>
        <p:sp>
          <p:nvSpPr>
            <p:cNvPr id="14" name="Oval 13"/>
            <p:cNvSpPr/>
            <p:nvPr/>
          </p:nvSpPr>
          <p:spPr>
            <a:xfrm>
              <a:off x="1337336" y="5771557"/>
              <a:ext cx="1257300" cy="725369"/>
            </a:xfrm>
            <a:prstGeom prst="ellipse">
              <a:avLst/>
            </a:prstGeom>
            <a:solidFill>
              <a:schemeClr val="accent2"/>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chemeClr val="bg1"/>
                  </a:solidFill>
                </a:rPr>
                <a:t>Мост</a:t>
              </a:r>
              <a:endParaRPr lang="en-GB" sz="1200" kern="1200" dirty="0">
                <a:solidFill>
                  <a:schemeClr val="bg1"/>
                </a:solidFill>
              </a:endParaRPr>
            </a:p>
          </p:txBody>
        </p:sp>
        <p:sp>
          <p:nvSpPr>
            <p:cNvPr id="17" name="Pentagon 16"/>
            <p:cNvSpPr/>
            <p:nvPr/>
          </p:nvSpPr>
          <p:spPr>
            <a:xfrm>
              <a:off x="266700" y="4188980"/>
              <a:ext cx="1257300" cy="623796"/>
            </a:xfrm>
            <a:prstGeom prst="homePlate">
              <a:avLst/>
            </a:prstGeom>
            <a:solidFill>
              <a:schemeClr val="bg1">
                <a:lumMod val="85000"/>
              </a:schemeClr>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chemeClr val="accent1"/>
                  </a:solidFill>
                </a:rPr>
                <a:t>Концессионное </a:t>
              </a:r>
            </a:p>
            <a:p>
              <a:pPr marL="6350" marR="0" lvl="2" algn="ctr" defTabSz="914400" eaLnBrk="1" fontAlgn="auto" latinLnBrk="0" hangingPunct="1">
                <a:lnSpc>
                  <a:spcPct val="100000"/>
                </a:lnSpc>
                <a:spcBef>
                  <a:spcPct val="0"/>
                </a:spcBef>
                <a:spcAft>
                  <a:spcPts val="0"/>
                </a:spcAft>
                <a:buClrTx/>
                <a:buSzTx/>
                <a:buFontTx/>
                <a:buNone/>
                <a:tabLst/>
                <a:defRPr/>
              </a:pPr>
              <a:r>
                <a:rPr lang="ru-RU" sz="1200" dirty="0" smtClean="0">
                  <a:solidFill>
                    <a:schemeClr val="accent1"/>
                  </a:solidFill>
                </a:rPr>
                <a:t>соглашение</a:t>
              </a:r>
              <a:endParaRPr lang="en-GB" sz="1200" kern="1200" dirty="0">
                <a:solidFill>
                  <a:schemeClr val="accent1"/>
                </a:solidFill>
              </a:endParaRPr>
            </a:p>
          </p:txBody>
        </p:sp>
        <p:cxnSp>
          <p:nvCxnSpPr>
            <p:cNvPr id="7" name="Straight Arrow Connector 6"/>
            <p:cNvCxnSpPr>
              <a:stCxn id="12" idx="2"/>
              <a:endCxn id="13" idx="0"/>
            </p:cNvCxnSpPr>
            <p:nvPr/>
          </p:nvCxnSpPr>
          <p:spPr bwMode="auto">
            <a:xfrm>
              <a:off x="1965986" y="4188980"/>
              <a:ext cx="0" cy="506504"/>
            </a:xfrm>
            <a:prstGeom prst="straightConnector1">
              <a:avLst/>
            </a:prstGeom>
            <a:noFill/>
            <a:ln w="9525" cap="flat" cmpd="sng" algn="ctr">
              <a:solidFill>
                <a:srgbClr val="778189"/>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Straight Connector 17"/>
            <p:cNvCxnSpPr>
              <a:stCxn id="13" idx="2"/>
            </p:cNvCxnSpPr>
            <p:nvPr/>
          </p:nvCxnSpPr>
          <p:spPr bwMode="auto">
            <a:xfrm>
              <a:off x="1965986" y="5319280"/>
              <a:ext cx="0" cy="452277"/>
            </a:xfrm>
            <a:prstGeom prst="line">
              <a:avLst/>
            </a:prstGeom>
            <a:noFill/>
            <a:ln w="9525" cap="flat" cmpd="sng" algn="ctr">
              <a:solidFill>
                <a:srgbClr val="778189"/>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Elbow Connector 19"/>
            <p:cNvCxnSpPr>
              <a:stCxn id="11" idx="3"/>
              <a:endCxn id="12" idx="0"/>
            </p:cNvCxnSpPr>
            <p:nvPr/>
          </p:nvCxnSpPr>
          <p:spPr bwMode="auto">
            <a:xfrm>
              <a:off x="1524000" y="2987829"/>
              <a:ext cx="441986" cy="577355"/>
            </a:xfrm>
            <a:prstGeom prst="bentConnector2">
              <a:avLst/>
            </a:prstGeom>
            <a:noFill/>
            <a:ln w="9525" cap="flat" cmpd="sng" algn="ctr">
              <a:solidFill>
                <a:schemeClr val="accent6"/>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TextBox 21"/>
            <p:cNvSpPr txBox="1"/>
            <p:nvPr/>
          </p:nvSpPr>
          <p:spPr>
            <a:xfrm>
              <a:off x="1599931" y="3147327"/>
              <a:ext cx="1401025" cy="169277"/>
            </a:xfrm>
            <a:prstGeom prst="rect">
              <a:avLst/>
            </a:prstGeom>
            <a:solidFill>
              <a:schemeClr val="bg1"/>
            </a:solidFill>
          </p:spPr>
          <p:txBody>
            <a:bodyPr wrap="none" lIns="0" tIns="0" rIns="0" bIns="0" rtlCol="0">
              <a:spAutoFit/>
            </a:bodyPr>
            <a:lstStyle/>
            <a:p>
              <a:r>
                <a:rPr lang="ru-RU" sz="1100" b="1" dirty="0" err="1" smtClean="0">
                  <a:solidFill>
                    <a:schemeClr val="accent6"/>
                  </a:solidFill>
                </a:rPr>
                <a:t>Софинансирование</a:t>
              </a:r>
              <a:endParaRPr lang="en-AU" sz="1200" b="1" dirty="0" smtClean="0">
                <a:solidFill>
                  <a:schemeClr val="accent6"/>
                </a:solidFill>
              </a:endParaRPr>
            </a:p>
          </p:txBody>
        </p:sp>
      </p:grpSp>
      <p:sp>
        <p:nvSpPr>
          <p:cNvPr id="23" name="Oval 22"/>
          <p:cNvSpPr>
            <a:spLocks noChangeAspect="1"/>
          </p:cNvSpPr>
          <p:nvPr/>
        </p:nvSpPr>
        <p:spPr bwMode="auto">
          <a:xfrm>
            <a:off x="1717625" y="1803400"/>
            <a:ext cx="396000" cy="3960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pPr>
            <a:r>
              <a:rPr kumimoji="0" lang="en-AU" sz="2000" i="0" u="none" strike="noStrike" cap="none" normalizeH="0" baseline="0" dirty="0" smtClean="0">
                <a:ln>
                  <a:noFill/>
                </a:ln>
                <a:solidFill>
                  <a:schemeClr val="bg1"/>
                </a:solidFill>
                <a:effectLst/>
                <a:latin typeface="Arial" charset="0"/>
                <a:ea typeface="ＭＳ Ｐゴシック" pitchFamily="34" charset="-128"/>
              </a:rPr>
              <a:t>1</a:t>
            </a:r>
          </a:p>
        </p:txBody>
      </p:sp>
      <p:sp>
        <p:nvSpPr>
          <p:cNvPr id="27" name="Oval 26"/>
          <p:cNvSpPr>
            <a:spLocks noChangeAspect="1"/>
          </p:cNvSpPr>
          <p:nvPr/>
        </p:nvSpPr>
        <p:spPr bwMode="auto">
          <a:xfrm>
            <a:off x="4930229" y="1803400"/>
            <a:ext cx="396000" cy="3960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pPr>
            <a:r>
              <a:rPr kumimoji="0" lang="en-AU" sz="2000" i="0" u="none" strike="noStrike" cap="none" normalizeH="0" baseline="0" dirty="0" smtClean="0">
                <a:ln>
                  <a:noFill/>
                </a:ln>
                <a:solidFill>
                  <a:schemeClr val="bg1"/>
                </a:solidFill>
                <a:effectLst/>
                <a:latin typeface="Arial" charset="0"/>
                <a:ea typeface="ＭＳ Ｐゴシック" pitchFamily="34" charset="-128"/>
              </a:rPr>
              <a:t>2</a:t>
            </a:r>
          </a:p>
        </p:txBody>
      </p:sp>
      <p:sp>
        <p:nvSpPr>
          <p:cNvPr id="28" name="Oval 27"/>
          <p:cNvSpPr>
            <a:spLocks noChangeAspect="1"/>
          </p:cNvSpPr>
          <p:nvPr/>
        </p:nvSpPr>
        <p:spPr bwMode="auto">
          <a:xfrm>
            <a:off x="8366843" y="1803400"/>
            <a:ext cx="396000" cy="396000"/>
          </a:xfrm>
          <a:prstGeom prst="ellipse">
            <a:avLst/>
          </a:prstGeom>
          <a:solidFill>
            <a:schemeClr val="accent1"/>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pPr>
            <a:r>
              <a:rPr kumimoji="0" lang="en-AU" sz="2000" i="0" u="none" strike="noStrike" cap="none" normalizeH="0" baseline="0" dirty="0" smtClean="0">
                <a:ln>
                  <a:noFill/>
                </a:ln>
                <a:solidFill>
                  <a:schemeClr val="bg1"/>
                </a:solidFill>
                <a:effectLst/>
                <a:latin typeface="Arial" charset="0"/>
                <a:ea typeface="ＭＳ Ｐゴシック" pitchFamily="34" charset="-128"/>
              </a:rPr>
              <a:t>3</a:t>
            </a:r>
          </a:p>
        </p:txBody>
      </p:sp>
      <p:grpSp>
        <p:nvGrpSpPr>
          <p:cNvPr id="57" name="Group 56"/>
          <p:cNvGrpSpPr/>
          <p:nvPr/>
        </p:nvGrpSpPr>
        <p:grpSpPr>
          <a:xfrm>
            <a:off x="3817528" y="2652710"/>
            <a:ext cx="2848640" cy="3802562"/>
            <a:chOff x="3748691" y="2652710"/>
            <a:chExt cx="2848640" cy="3802562"/>
          </a:xfrm>
        </p:grpSpPr>
        <p:sp>
          <p:nvSpPr>
            <p:cNvPr id="30" name="Rounded Rectangle 29"/>
            <p:cNvSpPr/>
            <p:nvPr/>
          </p:nvSpPr>
          <p:spPr>
            <a:xfrm>
              <a:off x="3748691" y="2652710"/>
              <a:ext cx="1257300" cy="623796"/>
            </a:xfrm>
            <a:prstGeom prst="roundRect">
              <a:avLst/>
            </a:prstGeom>
            <a:solidFill>
              <a:schemeClr val="accent1"/>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dirty="0" smtClean="0">
                  <a:solidFill>
                    <a:schemeClr val="bg1"/>
                  </a:solidFill>
                </a:rPr>
                <a:t>Новосибирская область</a:t>
              </a:r>
            </a:p>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err="1" smtClean="0">
                  <a:solidFill>
                    <a:schemeClr val="bg1"/>
                  </a:solidFill>
                </a:rPr>
                <a:t>Концедент</a:t>
              </a:r>
              <a:endParaRPr lang="en-GB" sz="1200" kern="1200" dirty="0">
                <a:solidFill>
                  <a:schemeClr val="bg1"/>
                </a:solidFill>
              </a:endParaRPr>
            </a:p>
          </p:txBody>
        </p:sp>
        <p:sp>
          <p:nvSpPr>
            <p:cNvPr id="31" name="Rounded Rectangle 30"/>
            <p:cNvSpPr/>
            <p:nvPr/>
          </p:nvSpPr>
          <p:spPr>
            <a:xfrm>
              <a:off x="3748691" y="4695484"/>
              <a:ext cx="1257300" cy="623796"/>
            </a:xfrm>
            <a:prstGeom prst="roundRect">
              <a:avLst/>
            </a:prstGeom>
            <a:solidFill>
              <a:schemeClr val="accent1"/>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chemeClr val="bg1"/>
                  </a:solidFill>
                </a:rPr>
                <a:t>Концессионер</a:t>
              </a:r>
              <a:endParaRPr lang="en-GB" sz="1200" kern="1200" dirty="0">
                <a:solidFill>
                  <a:schemeClr val="bg1"/>
                </a:solidFill>
              </a:endParaRPr>
            </a:p>
          </p:txBody>
        </p:sp>
        <p:sp>
          <p:nvSpPr>
            <p:cNvPr id="32" name="Oval 31"/>
            <p:cNvSpPr/>
            <p:nvPr/>
          </p:nvSpPr>
          <p:spPr>
            <a:xfrm>
              <a:off x="3748691" y="5729903"/>
              <a:ext cx="1257300" cy="725369"/>
            </a:xfrm>
            <a:prstGeom prst="ellipse">
              <a:avLst/>
            </a:prstGeom>
            <a:solidFill>
              <a:schemeClr val="accent2"/>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chemeClr val="bg1"/>
                  </a:solidFill>
                </a:rPr>
                <a:t>Мост</a:t>
              </a:r>
              <a:endParaRPr lang="en-GB" sz="1200" kern="1200" dirty="0">
                <a:solidFill>
                  <a:schemeClr val="bg1"/>
                </a:solidFill>
              </a:endParaRPr>
            </a:p>
          </p:txBody>
        </p:sp>
        <p:cxnSp>
          <p:nvCxnSpPr>
            <p:cNvPr id="34" name="Straight Arrow Connector 33"/>
            <p:cNvCxnSpPr>
              <a:stCxn id="30" idx="2"/>
              <a:endCxn id="31" idx="0"/>
            </p:cNvCxnSpPr>
            <p:nvPr/>
          </p:nvCxnSpPr>
          <p:spPr bwMode="auto">
            <a:xfrm>
              <a:off x="4377341" y="3276506"/>
              <a:ext cx="0" cy="1418978"/>
            </a:xfrm>
            <a:prstGeom prst="straightConnector1">
              <a:avLst/>
            </a:prstGeom>
            <a:noFill/>
            <a:ln w="9525" cap="flat" cmpd="sng" algn="ctr">
              <a:solidFill>
                <a:srgbClr val="778189"/>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Straight Connector 34"/>
            <p:cNvCxnSpPr>
              <a:stCxn id="31" idx="2"/>
            </p:cNvCxnSpPr>
            <p:nvPr/>
          </p:nvCxnSpPr>
          <p:spPr bwMode="auto">
            <a:xfrm>
              <a:off x="4377341" y="5319280"/>
              <a:ext cx="0" cy="452277"/>
            </a:xfrm>
            <a:prstGeom prst="line">
              <a:avLst/>
            </a:prstGeom>
            <a:noFill/>
            <a:ln w="9525" cap="flat" cmpd="sng" algn="ctr">
              <a:solidFill>
                <a:srgbClr val="778189"/>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 name="Rounded Rectangle 39"/>
            <p:cNvSpPr/>
            <p:nvPr/>
          </p:nvSpPr>
          <p:spPr>
            <a:xfrm>
              <a:off x="5112793" y="3527084"/>
              <a:ext cx="1257300" cy="623796"/>
            </a:xfrm>
            <a:prstGeom prst="roundRect">
              <a:avLst/>
            </a:prstGeom>
            <a:solidFill>
              <a:schemeClr val="bg1">
                <a:lumMod val="85000"/>
              </a:schemeClr>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dirty="0" smtClean="0">
                  <a:solidFill>
                    <a:schemeClr val="accent1"/>
                  </a:solidFill>
                </a:rPr>
                <a:t>г. Новосибирск</a:t>
              </a:r>
              <a:endParaRPr lang="en-GB" sz="1200" kern="1200" dirty="0">
                <a:solidFill>
                  <a:schemeClr val="accent1"/>
                </a:solidFill>
              </a:endParaRPr>
            </a:p>
          </p:txBody>
        </p:sp>
        <p:cxnSp>
          <p:nvCxnSpPr>
            <p:cNvPr id="41" name="Elbow Connector 40"/>
            <p:cNvCxnSpPr>
              <a:endCxn id="40" idx="0"/>
            </p:cNvCxnSpPr>
            <p:nvPr/>
          </p:nvCxnSpPr>
          <p:spPr bwMode="auto">
            <a:xfrm>
              <a:off x="5005991" y="2964608"/>
              <a:ext cx="735452" cy="562476"/>
            </a:xfrm>
            <a:prstGeom prst="bentConnector2">
              <a:avLst/>
            </a:prstGeom>
            <a:noFill/>
            <a:ln w="9525" cap="flat" cmpd="sng" algn="ctr">
              <a:solidFill>
                <a:schemeClr val="accent6"/>
              </a:solidFill>
              <a:prstDash val="dash"/>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2" name="TextBox 41"/>
            <p:cNvSpPr txBox="1"/>
            <p:nvPr/>
          </p:nvSpPr>
          <p:spPr>
            <a:xfrm>
              <a:off x="5196306" y="3052721"/>
              <a:ext cx="1401025" cy="169277"/>
            </a:xfrm>
            <a:prstGeom prst="rect">
              <a:avLst/>
            </a:prstGeom>
            <a:solidFill>
              <a:schemeClr val="bg1"/>
            </a:solidFill>
          </p:spPr>
          <p:txBody>
            <a:bodyPr wrap="none" lIns="0" tIns="0" rIns="0" bIns="0" rtlCol="0">
              <a:spAutoFit/>
            </a:bodyPr>
            <a:lstStyle/>
            <a:p>
              <a:r>
                <a:rPr lang="ru-RU" sz="1100" b="1" dirty="0" err="1" smtClean="0">
                  <a:solidFill>
                    <a:schemeClr val="accent6"/>
                  </a:solidFill>
                </a:rPr>
                <a:t>Софинансирование</a:t>
              </a:r>
              <a:endParaRPr lang="en-AU" sz="1200" b="1" dirty="0" smtClean="0">
                <a:solidFill>
                  <a:schemeClr val="accent6"/>
                </a:solidFill>
              </a:endParaRPr>
            </a:p>
          </p:txBody>
        </p:sp>
        <p:sp>
          <p:nvSpPr>
            <p:cNvPr id="46" name="Pentagon 45"/>
            <p:cNvSpPr/>
            <p:nvPr/>
          </p:nvSpPr>
          <p:spPr>
            <a:xfrm flipH="1">
              <a:off x="5112793" y="4198286"/>
              <a:ext cx="1257300" cy="623796"/>
            </a:xfrm>
            <a:prstGeom prst="homePlate">
              <a:avLst/>
            </a:prstGeom>
            <a:solidFill>
              <a:schemeClr val="bg1">
                <a:lumMod val="85000"/>
              </a:schemeClr>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chemeClr val="accent1"/>
                  </a:solidFill>
                </a:rPr>
                <a:t>Концессионное соглашение</a:t>
              </a:r>
              <a:endParaRPr lang="en-GB" sz="1200" kern="1200" dirty="0">
                <a:solidFill>
                  <a:schemeClr val="accent1"/>
                </a:solidFill>
              </a:endParaRPr>
            </a:p>
          </p:txBody>
        </p:sp>
      </p:grpSp>
      <p:grpSp>
        <p:nvGrpSpPr>
          <p:cNvPr id="58" name="Group 57"/>
          <p:cNvGrpSpPr/>
          <p:nvPr/>
        </p:nvGrpSpPr>
        <p:grpSpPr>
          <a:xfrm>
            <a:off x="6964891" y="2648959"/>
            <a:ext cx="2987931" cy="3802562"/>
            <a:chOff x="7529622" y="2652710"/>
            <a:chExt cx="2987931" cy="3802562"/>
          </a:xfrm>
        </p:grpSpPr>
        <p:sp>
          <p:nvSpPr>
            <p:cNvPr id="48" name="Rounded Rectangle 47"/>
            <p:cNvSpPr/>
            <p:nvPr/>
          </p:nvSpPr>
          <p:spPr>
            <a:xfrm>
              <a:off x="7741595" y="2652710"/>
              <a:ext cx="1257300" cy="623796"/>
            </a:xfrm>
            <a:prstGeom prst="roundRect">
              <a:avLst/>
            </a:prstGeom>
            <a:solidFill>
              <a:schemeClr val="accent1"/>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dirty="0" smtClean="0">
                  <a:solidFill>
                    <a:schemeClr val="bg1"/>
                  </a:solidFill>
                </a:rPr>
                <a:t>Новосибирская область</a:t>
              </a:r>
            </a:p>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err="1" smtClean="0">
                  <a:solidFill>
                    <a:schemeClr val="bg1"/>
                  </a:solidFill>
                </a:rPr>
                <a:t>Соконцедент</a:t>
              </a:r>
              <a:endParaRPr lang="en-GB" sz="1200" kern="1200" dirty="0">
                <a:solidFill>
                  <a:schemeClr val="bg1"/>
                </a:solidFill>
              </a:endParaRPr>
            </a:p>
          </p:txBody>
        </p:sp>
        <p:sp>
          <p:nvSpPr>
            <p:cNvPr id="49" name="Rounded Rectangle 48"/>
            <p:cNvSpPr/>
            <p:nvPr/>
          </p:nvSpPr>
          <p:spPr>
            <a:xfrm>
              <a:off x="9260253" y="2652710"/>
              <a:ext cx="1257300" cy="623796"/>
            </a:xfrm>
            <a:prstGeom prst="roundRect">
              <a:avLst/>
            </a:prstGeom>
            <a:solidFill>
              <a:schemeClr val="accent1"/>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dirty="0" smtClean="0">
                  <a:solidFill>
                    <a:schemeClr val="bg1"/>
                  </a:solidFill>
                </a:rPr>
                <a:t>г. Новосибирск</a:t>
              </a:r>
            </a:p>
            <a:p>
              <a:pPr marL="6350" marR="0" lvl="2" algn="ctr" defTabSz="914400" eaLnBrk="1" fontAlgn="auto" latinLnBrk="0" hangingPunct="1">
                <a:lnSpc>
                  <a:spcPct val="100000"/>
                </a:lnSpc>
                <a:spcBef>
                  <a:spcPct val="0"/>
                </a:spcBef>
                <a:spcAft>
                  <a:spcPts val="0"/>
                </a:spcAft>
                <a:buClrTx/>
                <a:buSzTx/>
                <a:buFontTx/>
                <a:buNone/>
                <a:tabLst/>
                <a:defRPr/>
              </a:pPr>
              <a:r>
                <a:rPr lang="ru-RU" sz="1200" dirty="0" err="1" smtClean="0">
                  <a:solidFill>
                    <a:schemeClr val="bg1"/>
                  </a:solidFill>
                </a:rPr>
                <a:t>Соконцедент</a:t>
              </a:r>
              <a:endParaRPr lang="en-GB" sz="1200" kern="1200" dirty="0">
                <a:solidFill>
                  <a:schemeClr val="bg1"/>
                </a:solidFill>
              </a:endParaRPr>
            </a:p>
          </p:txBody>
        </p:sp>
        <p:sp>
          <p:nvSpPr>
            <p:cNvPr id="50" name="Rounded Rectangle 49"/>
            <p:cNvSpPr/>
            <p:nvPr/>
          </p:nvSpPr>
          <p:spPr>
            <a:xfrm>
              <a:off x="8533082" y="4160064"/>
              <a:ext cx="1257300" cy="623796"/>
            </a:xfrm>
            <a:prstGeom prst="roundRect">
              <a:avLst/>
            </a:prstGeom>
            <a:solidFill>
              <a:schemeClr val="accent1"/>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chemeClr val="bg1"/>
                  </a:solidFill>
                </a:rPr>
                <a:t>Концессионер</a:t>
              </a:r>
              <a:endParaRPr lang="en-GB" sz="1200" kern="1200" dirty="0">
                <a:solidFill>
                  <a:schemeClr val="bg1"/>
                </a:solidFill>
              </a:endParaRPr>
            </a:p>
          </p:txBody>
        </p:sp>
        <p:sp>
          <p:nvSpPr>
            <p:cNvPr id="51" name="Oval 50"/>
            <p:cNvSpPr/>
            <p:nvPr/>
          </p:nvSpPr>
          <p:spPr>
            <a:xfrm>
              <a:off x="8533082" y="5729903"/>
              <a:ext cx="1257300" cy="725369"/>
            </a:xfrm>
            <a:prstGeom prst="ellipse">
              <a:avLst/>
            </a:prstGeom>
            <a:solidFill>
              <a:schemeClr val="accent2"/>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chemeClr val="bg1"/>
                  </a:solidFill>
                </a:rPr>
                <a:t>Мост</a:t>
              </a:r>
              <a:endParaRPr lang="en-GB" sz="1200" kern="1200" dirty="0">
                <a:solidFill>
                  <a:schemeClr val="bg1"/>
                </a:solidFill>
              </a:endParaRPr>
            </a:p>
          </p:txBody>
        </p:sp>
        <p:cxnSp>
          <p:nvCxnSpPr>
            <p:cNvPr id="44" name="Elbow Connector 43"/>
            <p:cNvCxnSpPr>
              <a:stCxn id="48" idx="2"/>
              <a:endCxn id="50" idx="1"/>
            </p:cNvCxnSpPr>
            <p:nvPr/>
          </p:nvCxnSpPr>
          <p:spPr bwMode="auto">
            <a:xfrm rot="16200000" flipH="1">
              <a:off x="7853935" y="3792815"/>
              <a:ext cx="1195456" cy="162837"/>
            </a:xfrm>
            <a:prstGeom prst="bentConnector2">
              <a:avLst/>
            </a:prstGeom>
            <a:noFill/>
            <a:ln w="9525" cap="flat" cmpd="sng" algn="ctr">
              <a:solidFill>
                <a:schemeClr val="accent6"/>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Elbow Connector 51"/>
            <p:cNvCxnSpPr>
              <a:stCxn id="50" idx="3"/>
            </p:cNvCxnSpPr>
            <p:nvPr/>
          </p:nvCxnSpPr>
          <p:spPr bwMode="auto">
            <a:xfrm flipV="1">
              <a:off x="9790382" y="3276575"/>
              <a:ext cx="189501" cy="1195387"/>
            </a:xfrm>
            <a:prstGeom prst="bentConnector2">
              <a:avLst/>
            </a:prstGeom>
            <a:noFill/>
            <a:ln w="9525" cap="flat" cmpd="sng" algn="ctr">
              <a:solidFill>
                <a:schemeClr val="accent6"/>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Straight Connector 53"/>
            <p:cNvCxnSpPr>
              <a:stCxn id="50" idx="2"/>
              <a:endCxn id="51" idx="0"/>
            </p:cNvCxnSpPr>
            <p:nvPr/>
          </p:nvCxnSpPr>
          <p:spPr bwMode="auto">
            <a:xfrm>
              <a:off x="9161732" y="4783860"/>
              <a:ext cx="0" cy="946043"/>
            </a:xfrm>
            <a:prstGeom prst="line">
              <a:avLst/>
            </a:prstGeom>
            <a:noFill/>
            <a:ln w="9525" cap="flat" cmpd="sng" algn="ctr">
              <a:solidFill>
                <a:srgbClr val="778189"/>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TextBox 59"/>
            <p:cNvSpPr txBox="1"/>
            <p:nvPr/>
          </p:nvSpPr>
          <p:spPr>
            <a:xfrm>
              <a:off x="7529622" y="3911616"/>
              <a:ext cx="1401025" cy="169277"/>
            </a:xfrm>
            <a:prstGeom prst="rect">
              <a:avLst/>
            </a:prstGeom>
            <a:solidFill>
              <a:schemeClr val="bg1"/>
            </a:solidFill>
          </p:spPr>
          <p:txBody>
            <a:bodyPr wrap="none" lIns="0" tIns="0" rIns="0" bIns="0" rtlCol="0">
              <a:spAutoFit/>
            </a:bodyPr>
            <a:lstStyle/>
            <a:p>
              <a:pPr algn="r"/>
              <a:r>
                <a:rPr lang="ru-RU" sz="1100" b="1" dirty="0" err="1" smtClean="0">
                  <a:solidFill>
                    <a:schemeClr val="accent6"/>
                  </a:solidFill>
                </a:rPr>
                <a:t>Софинансирование</a:t>
              </a:r>
              <a:endParaRPr lang="en-AU" sz="1200" b="1" dirty="0" smtClean="0">
                <a:solidFill>
                  <a:schemeClr val="accent6"/>
                </a:solidFill>
              </a:endParaRPr>
            </a:p>
          </p:txBody>
        </p:sp>
        <p:sp>
          <p:nvSpPr>
            <p:cNvPr id="61" name="Isosceles Triangle 60"/>
            <p:cNvSpPr/>
            <p:nvPr/>
          </p:nvSpPr>
          <p:spPr>
            <a:xfrm flipH="1" flipV="1">
              <a:off x="8432161" y="3495678"/>
              <a:ext cx="1494765" cy="599499"/>
            </a:xfrm>
            <a:prstGeom prst="triangle">
              <a:avLst/>
            </a:prstGeom>
            <a:solidFill>
              <a:schemeClr val="bg1">
                <a:lumMod val="85000"/>
              </a:schemeClr>
            </a:solidFill>
            <a:ln w="63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6350" marR="0" lvl="2" algn="ctr" defTabSz="914400" eaLnBrk="1" fontAlgn="auto" latinLnBrk="0" hangingPunct="1">
                <a:lnSpc>
                  <a:spcPct val="100000"/>
                </a:lnSpc>
                <a:spcBef>
                  <a:spcPct val="0"/>
                </a:spcBef>
                <a:spcAft>
                  <a:spcPts val="0"/>
                </a:spcAft>
                <a:buClrTx/>
                <a:buSzTx/>
                <a:buFontTx/>
                <a:buNone/>
                <a:tabLst/>
                <a:defRPr/>
              </a:pPr>
              <a:endParaRPr lang="en-GB" sz="1100" kern="1200" dirty="0">
                <a:solidFill>
                  <a:schemeClr val="accent1"/>
                </a:solidFill>
              </a:endParaRPr>
            </a:p>
          </p:txBody>
        </p:sp>
      </p:grpSp>
      <p:cxnSp>
        <p:nvCxnSpPr>
          <p:cNvPr id="63" name="Straight Connector 62"/>
          <p:cNvCxnSpPr/>
          <p:nvPr/>
        </p:nvCxnSpPr>
        <p:spPr bwMode="auto">
          <a:xfrm>
            <a:off x="3390900" y="1803400"/>
            <a:ext cx="0" cy="4851400"/>
          </a:xfrm>
          <a:prstGeom prst="line">
            <a:avLst/>
          </a:prstGeom>
          <a:noFill/>
          <a:ln w="15875" cap="flat" cmpd="sng" algn="ctr">
            <a:solidFill>
              <a:srgbClr val="778189"/>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6"/>
          <p:cNvCxnSpPr/>
          <p:nvPr/>
        </p:nvCxnSpPr>
        <p:spPr bwMode="auto">
          <a:xfrm>
            <a:off x="6870700" y="1803400"/>
            <a:ext cx="0" cy="4851400"/>
          </a:xfrm>
          <a:prstGeom prst="line">
            <a:avLst/>
          </a:prstGeom>
          <a:noFill/>
          <a:ln w="15875" cap="flat" cmpd="sng" algn="ctr">
            <a:solidFill>
              <a:srgbClr val="778189"/>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Rectangle 5"/>
          <p:cNvSpPr/>
          <p:nvPr/>
        </p:nvSpPr>
        <p:spPr>
          <a:xfrm>
            <a:off x="8004875" y="3434378"/>
            <a:ext cx="1230974" cy="430887"/>
          </a:xfrm>
          <a:prstGeom prst="rect">
            <a:avLst/>
          </a:prstGeom>
        </p:spPr>
        <p:txBody>
          <a:bodyPr wrap="square">
            <a:spAutoFit/>
          </a:bodyPr>
          <a:lstStyle/>
          <a:p>
            <a:pPr marL="6350" lvl="2" algn="ctr" eaLnBrk="1" fontAlgn="auto" hangingPunct="1">
              <a:spcAft>
                <a:spcPts val="0"/>
              </a:spcAft>
              <a:defRPr/>
            </a:pPr>
            <a:r>
              <a:rPr lang="ru-RU" sz="1100" dirty="0">
                <a:solidFill>
                  <a:schemeClr val="accent1"/>
                </a:solidFill>
              </a:rPr>
              <a:t>Концессионное соглашение</a:t>
            </a:r>
            <a:endParaRPr lang="en-GB" sz="1100" dirty="0">
              <a:solidFill>
                <a:schemeClr val="accent1"/>
              </a:solidFill>
            </a:endParaRPr>
          </a:p>
        </p:txBody>
      </p:sp>
    </p:spTree>
    <p:extLst>
      <p:ext uri="{BB962C8B-B14F-4D97-AF65-F5344CB8AC3E}">
        <p14:creationId xmlns:p14="http://schemas.microsoft.com/office/powerpoint/2010/main" val="3919634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НАШИ Награды</a:t>
            </a:r>
            <a:endParaRPr lang="en-GB" dirty="0"/>
          </a:p>
        </p:txBody>
      </p:sp>
      <p:sp>
        <p:nvSpPr>
          <p:cNvPr id="5" name="Rectangle 4"/>
          <p:cNvSpPr/>
          <p:nvPr/>
        </p:nvSpPr>
        <p:spPr>
          <a:xfrm>
            <a:off x="489267" y="5117183"/>
            <a:ext cx="2178630" cy="1451275"/>
          </a:xfrm>
          <a:prstGeom prst="rect">
            <a:avLst/>
          </a:prstGeom>
        </p:spPr>
        <p:txBody>
          <a:bodyPr wrap="square">
            <a:spAutoFit/>
          </a:bodyPr>
          <a:lstStyle/>
          <a:p>
            <a:r>
              <a:rPr lang="ru-RU" sz="900" dirty="0" smtClean="0">
                <a:solidFill>
                  <a:schemeClr val="tx2"/>
                </a:solidFill>
              </a:rPr>
              <a:t>Западный Скоростной Диаметр</a:t>
            </a:r>
          </a:p>
          <a:p>
            <a:r>
              <a:rPr lang="ru-RU" sz="1000" b="1" dirty="0" smtClean="0">
                <a:solidFill>
                  <a:schemeClr val="tx2"/>
                </a:solidFill>
              </a:rPr>
              <a:t>Дорожный проект</a:t>
            </a:r>
            <a:endParaRPr lang="en-GB" sz="1000" b="1" dirty="0" smtClean="0">
              <a:solidFill>
                <a:schemeClr val="tx2"/>
              </a:solidFill>
            </a:endParaRPr>
          </a:p>
          <a:p>
            <a:r>
              <a:rPr lang="ru-RU" sz="1000" b="1" dirty="0" smtClean="0">
                <a:solidFill>
                  <a:schemeClr val="tx2"/>
                </a:solidFill>
              </a:rPr>
              <a:t>Года</a:t>
            </a:r>
            <a:r>
              <a:rPr lang="en-GB" sz="1000" b="1" dirty="0" smtClean="0">
                <a:solidFill>
                  <a:schemeClr val="tx2"/>
                </a:solidFill>
              </a:rPr>
              <a:t> </a:t>
            </a:r>
            <a:r>
              <a:rPr lang="ru-RU" sz="1000" b="1" dirty="0" smtClean="0">
                <a:solidFill>
                  <a:schemeClr val="tx2"/>
                </a:solidFill>
              </a:rPr>
              <a:t>в Европе</a:t>
            </a:r>
          </a:p>
          <a:p>
            <a:r>
              <a:rPr lang="en-GB" sz="1000" dirty="0" smtClean="0">
                <a:solidFill>
                  <a:schemeClr val="tx2"/>
                </a:solidFill>
              </a:rPr>
              <a:t>Project </a:t>
            </a:r>
            <a:r>
              <a:rPr lang="en-GB" sz="1000" dirty="0">
                <a:solidFill>
                  <a:schemeClr val="tx2"/>
                </a:solidFill>
              </a:rPr>
              <a:t>Finance </a:t>
            </a:r>
            <a:r>
              <a:rPr lang="en-GB" sz="1000" dirty="0" smtClean="0">
                <a:solidFill>
                  <a:schemeClr val="tx2"/>
                </a:solidFill>
              </a:rPr>
              <a:t>International</a:t>
            </a:r>
          </a:p>
          <a:p>
            <a:endParaRPr lang="en-GB" sz="1000" dirty="0"/>
          </a:p>
          <a:p>
            <a:r>
              <a:rPr lang="ru-RU" sz="1000" b="1" dirty="0"/>
              <a:t>ГЧП-проект </a:t>
            </a:r>
            <a:r>
              <a:rPr lang="ru-RU" sz="1000" b="1" dirty="0" smtClean="0"/>
              <a:t>года</a:t>
            </a:r>
            <a:endParaRPr lang="en-GB" sz="1000" b="1" dirty="0" smtClean="0"/>
          </a:p>
          <a:p>
            <a:r>
              <a:rPr lang="ru-RU" sz="1000" b="1" dirty="0" smtClean="0"/>
              <a:t>в </a:t>
            </a:r>
            <a:r>
              <a:rPr lang="ru-RU" sz="1000" b="1" dirty="0"/>
              <a:t>Европе</a:t>
            </a:r>
          </a:p>
          <a:p>
            <a:r>
              <a:rPr lang="en-GB" sz="1000" dirty="0"/>
              <a:t>Infrastructure </a:t>
            </a:r>
            <a:r>
              <a:rPr lang="en-GB" sz="1000" dirty="0" smtClean="0"/>
              <a:t>Investor</a:t>
            </a:r>
            <a:endParaRPr lang="en-GB" sz="1000" dirty="0"/>
          </a:p>
          <a:p>
            <a:endParaRPr lang="en-GB" sz="1000" dirty="0">
              <a:solidFill>
                <a:schemeClr val="tx2"/>
              </a:solidFill>
            </a:endParaRPr>
          </a:p>
        </p:txBody>
      </p:sp>
      <p:grpSp>
        <p:nvGrpSpPr>
          <p:cNvPr id="6" name="Group 5"/>
          <p:cNvGrpSpPr/>
          <p:nvPr/>
        </p:nvGrpSpPr>
        <p:grpSpPr>
          <a:xfrm>
            <a:off x="2479103" y="4352493"/>
            <a:ext cx="1927398" cy="1934411"/>
            <a:chOff x="6478845" y="4801988"/>
            <a:chExt cx="2108920" cy="193441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444" y="4801988"/>
              <a:ext cx="1404011" cy="993487"/>
            </a:xfrm>
            <a:prstGeom prst="rect">
              <a:avLst/>
            </a:prstGeom>
          </p:spPr>
        </p:pic>
        <p:sp>
          <p:nvSpPr>
            <p:cNvPr id="8" name="Rectangle 7"/>
            <p:cNvSpPr/>
            <p:nvPr/>
          </p:nvSpPr>
          <p:spPr>
            <a:xfrm>
              <a:off x="6478845" y="5890012"/>
              <a:ext cx="2108920" cy="846386"/>
            </a:xfrm>
            <a:prstGeom prst="rect">
              <a:avLst/>
            </a:prstGeom>
          </p:spPr>
          <p:txBody>
            <a:bodyPr wrap="square">
              <a:spAutoFit/>
            </a:bodyPr>
            <a:lstStyle/>
            <a:p>
              <a:r>
                <a:rPr lang="ru-RU" sz="900" dirty="0">
                  <a:solidFill>
                    <a:schemeClr val="tx2"/>
                  </a:solidFill>
                </a:rPr>
                <a:t>Западный Скоростной Диаметр</a:t>
              </a:r>
            </a:p>
            <a:p>
              <a:r>
                <a:rPr lang="ru-RU" sz="1000" b="1" dirty="0">
                  <a:solidFill>
                    <a:schemeClr val="tx2"/>
                  </a:solidFill>
                </a:rPr>
                <a:t>Лучший проект городского развития </a:t>
              </a:r>
              <a:endParaRPr lang="en-GB" sz="1000" b="1" dirty="0" smtClean="0">
                <a:solidFill>
                  <a:schemeClr val="tx2"/>
                </a:solidFill>
              </a:endParaRPr>
            </a:p>
            <a:p>
              <a:r>
                <a:rPr lang="ru-RU" sz="1000" b="1" dirty="0" smtClean="0">
                  <a:solidFill>
                    <a:schemeClr val="tx2"/>
                  </a:solidFill>
                </a:rPr>
                <a:t>в </a:t>
              </a:r>
              <a:r>
                <a:rPr lang="ru-RU" sz="1000" b="1" dirty="0">
                  <a:solidFill>
                    <a:schemeClr val="tx2"/>
                  </a:solidFill>
                </a:rPr>
                <a:t>Европе </a:t>
              </a:r>
            </a:p>
            <a:p>
              <a:r>
                <a:rPr lang="en-GB" sz="1000" dirty="0" smtClean="0">
                  <a:solidFill>
                    <a:schemeClr val="tx2"/>
                  </a:solidFill>
                </a:rPr>
                <a:t>World </a:t>
              </a:r>
              <a:r>
                <a:rPr lang="en-GB" sz="1000" dirty="0">
                  <a:solidFill>
                    <a:schemeClr val="tx2"/>
                  </a:solidFill>
                </a:rPr>
                <a:t>Finance</a:t>
              </a:r>
            </a:p>
          </p:txBody>
        </p:sp>
      </p:grpSp>
      <p:sp>
        <p:nvSpPr>
          <p:cNvPr id="12" name="Rectangle 11"/>
          <p:cNvSpPr/>
          <p:nvPr/>
        </p:nvSpPr>
        <p:spPr>
          <a:xfrm>
            <a:off x="6407904" y="3280252"/>
            <a:ext cx="1869649" cy="692497"/>
          </a:xfrm>
          <a:prstGeom prst="rect">
            <a:avLst/>
          </a:prstGeom>
        </p:spPr>
        <p:txBody>
          <a:bodyPr wrap="square">
            <a:spAutoFit/>
          </a:bodyPr>
          <a:lstStyle/>
          <a:p>
            <a:r>
              <a:rPr lang="ru-RU" sz="900" dirty="0">
                <a:solidFill>
                  <a:schemeClr val="tx2"/>
                </a:solidFill>
              </a:rPr>
              <a:t>Герберт Смит </a:t>
            </a:r>
            <a:r>
              <a:rPr lang="ru-RU" sz="900" dirty="0" err="1">
                <a:solidFill>
                  <a:schemeClr val="tx2"/>
                </a:solidFill>
              </a:rPr>
              <a:t>Фрихилз</a:t>
            </a:r>
            <a:r>
              <a:rPr lang="ru-RU" sz="900" dirty="0">
                <a:solidFill>
                  <a:schemeClr val="tx2"/>
                </a:solidFill>
              </a:rPr>
              <a:t> </a:t>
            </a:r>
            <a:r>
              <a:rPr lang="ru-RU" sz="1000" b="1" dirty="0" smtClean="0">
                <a:solidFill>
                  <a:schemeClr val="tx2"/>
                </a:solidFill>
              </a:rPr>
              <a:t>Первое </a:t>
            </a:r>
            <a:r>
              <a:rPr lang="ru-RU" sz="1000" b="1" dirty="0">
                <a:solidFill>
                  <a:schemeClr val="tx2"/>
                </a:solidFill>
              </a:rPr>
              <a:t>место </a:t>
            </a:r>
            <a:endParaRPr lang="en-GB" sz="1000" b="1" dirty="0" smtClean="0">
              <a:solidFill>
                <a:schemeClr val="tx2"/>
              </a:solidFill>
            </a:endParaRPr>
          </a:p>
          <a:p>
            <a:r>
              <a:rPr lang="ru-RU" sz="1000" b="1" dirty="0" smtClean="0">
                <a:solidFill>
                  <a:schemeClr val="tx2"/>
                </a:solidFill>
              </a:rPr>
              <a:t>среди </a:t>
            </a:r>
            <a:r>
              <a:rPr lang="ru-RU" sz="1000" b="1" dirty="0">
                <a:solidFill>
                  <a:schemeClr val="tx2"/>
                </a:solidFill>
              </a:rPr>
              <a:t>ГЧП фирм в России</a:t>
            </a:r>
          </a:p>
          <a:p>
            <a:r>
              <a:rPr lang="en-GB" sz="1000" dirty="0" smtClean="0">
                <a:solidFill>
                  <a:schemeClr val="tx2"/>
                </a:solidFill>
              </a:rPr>
              <a:t>Legal 500 EMEA</a:t>
            </a:r>
            <a:endParaRPr lang="en-GB" sz="1000" dirty="0">
              <a:solidFill>
                <a:schemeClr val="tx2"/>
              </a:solidFill>
            </a:endParaRPr>
          </a:p>
        </p:txBody>
      </p:sp>
      <p:sp>
        <p:nvSpPr>
          <p:cNvPr id="13" name="Rectangle 12"/>
          <p:cNvSpPr/>
          <p:nvPr/>
        </p:nvSpPr>
        <p:spPr>
          <a:xfrm>
            <a:off x="8345768" y="3280253"/>
            <a:ext cx="2003749" cy="641616"/>
          </a:xfrm>
          <a:prstGeom prst="rect">
            <a:avLst/>
          </a:prstGeom>
        </p:spPr>
        <p:txBody>
          <a:bodyPr wrap="square">
            <a:spAutoFit/>
          </a:bodyPr>
          <a:lstStyle/>
          <a:p>
            <a:r>
              <a:rPr lang="ru-RU" sz="900" dirty="0"/>
              <a:t>Герберт Смит </a:t>
            </a:r>
            <a:r>
              <a:rPr lang="ru-RU" sz="900" dirty="0" err="1"/>
              <a:t>Фрихилз</a:t>
            </a:r>
            <a:r>
              <a:rPr lang="ru-RU" sz="900" b="1" dirty="0"/>
              <a:t/>
            </a:r>
            <a:br>
              <a:rPr lang="ru-RU" sz="900" b="1" dirty="0"/>
            </a:br>
            <a:r>
              <a:rPr lang="ru-RU" sz="900" b="1" dirty="0"/>
              <a:t>Первое  место среди фирм ГЧП / ЧФИ в  России </a:t>
            </a:r>
            <a:br>
              <a:rPr lang="ru-RU" sz="900" b="1" dirty="0"/>
            </a:br>
            <a:r>
              <a:rPr lang="ru-RU" sz="900" dirty="0"/>
              <a:t>IFLR1000 2015</a:t>
            </a:r>
            <a:endParaRPr lang="en-GB" sz="900" dirty="0"/>
          </a:p>
        </p:txBody>
      </p:sp>
      <p:sp>
        <p:nvSpPr>
          <p:cNvPr id="14" name="Rectangle 13"/>
          <p:cNvSpPr/>
          <p:nvPr/>
        </p:nvSpPr>
        <p:spPr>
          <a:xfrm>
            <a:off x="4512897" y="3280252"/>
            <a:ext cx="1906317" cy="692497"/>
          </a:xfrm>
          <a:prstGeom prst="rect">
            <a:avLst/>
          </a:prstGeom>
        </p:spPr>
        <p:txBody>
          <a:bodyPr wrap="square">
            <a:spAutoFit/>
          </a:bodyPr>
          <a:lstStyle/>
          <a:p>
            <a:r>
              <a:rPr lang="ru-RU" sz="900" dirty="0">
                <a:solidFill>
                  <a:schemeClr val="tx2"/>
                </a:solidFill>
              </a:rPr>
              <a:t>Герберт Смит </a:t>
            </a:r>
            <a:r>
              <a:rPr lang="ru-RU" sz="900" dirty="0" err="1">
                <a:solidFill>
                  <a:schemeClr val="tx2"/>
                </a:solidFill>
              </a:rPr>
              <a:t>Фрихилз</a:t>
            </a:r>
            <a:r>
              <a:rPr lang="ru-RU" sz="900" dirty="0">
                <a:solidFill>
                  <a:schemeClr val="tx2"/>
                </a:solidFill>
              </a:rPr>
              <a:t> </a:t>
            </a:r>
            <a:endParaRPr lang="en-GB" sz="900" dirty="0">
              <a:solidFill>
                <a:schemeClr val="tx2"/>
              </a:solidFill>
            </a:endParaRPr>
          </a:p>
          <a:p>
            <a:r>
              <a:rPr lang="ru-RU" sz="1000" b="1" dirty="0">
                <a:solidFill>
                  <a:schemeClr val="tx2"/>
                </a:solidFill>
              </a:rPr>
              <a:t>Первое место </a:t>
            </a:r>
            <a:endParaRPr lang="en-GB" sz="1000" b="1" dirty="0" smtClean="0">
              <a:solidFill>
                <a:schemeClr val="tx2"/>
              </a:solidFill>
            </a:endParaRPr>
          </a:p>
          <a:p>
            <a:r>
              <a:rPr lang="ru-RU" sz="1000" b="1" dirty="0" smtClean="0">
                <a:solidFill>
                  <a:schemeClr val="tx2"/>
                </a:solidFill>
              </a:rPr>
              <a:t>среди </a:t>
            </a:r>
            <a:r>
              <a:rPr lang="ru-RU" sz="1000" b="1" dirty="0">
                <a:solidFill>
                  <a:schemeClr val="tx2"/>
                </a:solidFill>
              </a:rPr>
              <a:t>ГЧП фирм в России</a:t>
            </a:r>
          </a:p>
          <a:p>
            <a:r>
              <a:rPr lang="en-GB" sz="1000" dirty="0" smtClean="0">
                <a:solidFill>
                  <a:schemeClr val="tx2"/>
                </a:solidFill>
              </a:rPr>
              <a:t>Chambers Europe</a:t>
            </a:r>
            <a:endParaRPr lang="en-GB" sz="1000" dirty="0">
              <a:solidFill>
                <a:schemeClr val="tx2"/>
              </a:solidFill>
            </a:endParaRPr>
          </a:p>
        </p:txBody>
      </p:sp>
      <p:grpSp>
        <p:nvGrpSpPr>
          <p:cNvPr id="15" name="Group 14"/>
          <p:cNvGrpSpPr/>
          <p:nvPr/>
        </p:nvGrpSpPr>
        <p:grpSpPr>
          <a:xfrm>
            <a:off x="2547809" y="1636149"/>
            <a:ext cx="1811661" cy="2379257"/>
            <a:chOff x="5034664" y="4775566"/>
            <a:chExt cx="1811661" cy="237925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871" y="4775566"/>
              <a:ext cx="1242986" cy="1496514"/>
            </a:xfrm>
            <a:prstGeom prst="rect">
              <a:avLst/>
            </a:prstGeom>
          </p:spPr>
        </p:pic>
        <p:sp>
          <p:nvSpPr>
            <p:cNvPr id="17" name="Rectangle 16"/>
            <p:cNvSpPr/>
            <p:nvPr/>
          </p:nvSpPr>
          <p:spPr>
            <a:xfrm>
              <a:off x="5034664" y="6467377"/>
              <a:ext cx="1811661" cy="687446"/>
            </a:xfrm>
            <a:prstGeom prst="rect">
              <a:avLst/>
            </a:prstGeom>
          </p:spPr>
          <p:txBody>
            <a:bodyPr wrap="square">
              <a:spAutoFit/>
            </a:bodyPr>
            <a:lstStyle/>
            <a:p>
              <a:r>
                <a:rPr lang="ru-RU" sz="900" dirty="0">
                  <a:solidFill>
                    <a:schemeClr val="tx2"/>
                  </a:solidFill>
                </a:rPr>
                <a:t>Герберт Смит </a:t>
              </a:r>
              <a:r>
                <a:rPr lang="ru-RU" sz="900" dirty="0" err="1">
                  <a:solidFill>
                    <a:schemeClr val="tx2"/>
                  </a:solidFill>
                </a:rPr>
                <a:t>Фрихилз</a:t>
              </a:r>
              <a:r>
                <a:rPr lang="ru-RU" sz="900" dirty="0">
                  <a:solidFill>
                    <a:schemeClr val="tx2"/>
                  </a:solidFill>
                </a:rPr>
                <a:t> </a:t>
              </a:r>
              <a:endParaRPr lang="en-GB" sz="900" dirty="0">
                <a:solidFill>
                  <a:schemeClr val="tx2"/>
                </a:solidFill>
              </a:endParaRPr>
            </a:p>
            <a:p>
              <a:r>
                <a:rPr lang="ru-RU" sz="1000" b="1" dirty="0" smtClean="0">
                  <a:solidFill>
                    <a:schemeClr val="tx2"/>
                  </a:solidFill>
                </a:rPr>
                <a:t>Лучшая </a:t>
              </a:r>
              <a:r>
                <a:rPr lang="ru-RU" sz="1000" b="1" dirty="0">
                  <a:solidFill>
                    <a:schemeClr val="tx2"/>
                  </a:solidFill>
                </a:rPr>
                <a:t>ГЧП фирма </a:t>
              </a:r>
              <a:endParaRPr lang="en-GB" sz="1000" b="1" dirty="0" smtClean="0">
                <a:solidFill>
                  <a:schemeClr val="tx2"/>
                </a:solidFill>
              </a:endParaRPr>
            </a:p>
            <a:p>
              <a:r>
                <a:rPr lang="ru-RU" sz="1000" b="1" dirty="0" smtClean="0">
                  <a:solidFill>
                    <a:schemeClr val="tx2"/>
                  </a:solidFill>
                </a:rPr>
                <a:t>в </a:t>
              </a:r>
              <a:r>
                <a:rPr lang="ru-RU" sz="1000" b="1" dirty="0">
                  <a:solidFill>
                    <a:schemeClr val="tx2"/>
                  </a:solidFill>
                </a:rPr>
                <a:t>России</a:t>
              </a:r>
            </a:p>
            <a:p>
              <a:r>
                <a:rPr lang="en-GB" sz="1000" dirty="0" smtClean="0">
                  <a:solidFill>
                    <a:schemeClr val="tx2"/>
                  </a:solidFill>
                </a:rPr>
                <a:t>World </a:t>
              </a:r>
              <a:r>
                <a:rPr lang="en-GB" sz="1000" dirty="0">
                  <a:solidFill>
                    <a:schemeClr val="tx2"/>
                  </a:solidFill>
                </a:rPr>
                <a:t>Finance</a:t>
              </a:r>
            </a:p>
          </p:txBody>
        </p:sp>
      </p:grpSp>
      <p:grpSp>
        <p:nvGrpSpPr>
          <p:cNvPr id="18" name="Group 17"/>
          <p:cNvGrpSpPr/>
          <p:nvPr/>
        </p:nvGrpSpPr>
        <p:grpSpPr>
          <a:xfrm>
            <a:off x="4518540" y="4359770"/>
            <a:ext cx="2116764" cy="1889902"/>
            <a:chOff x="6385426" y="4253959"/>
            <a:chExt cx="2116763" cy="1889900"/>
          </a:xfrm>
        </p:grpSpPr>
        <p:sp>
          <p:nvSpPr>
            <p:cNvPr id="19" name="TextBox 18"/>
            <p:cNvSpPr txBox="1"/>
            <p:nvPr/>
          </p:nvSpPr>
          <p:spPr>
            <a:xfrm>
              <a:off x="6385426" y="5318924"/>
              <a:ext cx="2116763" cy="824935"/>
            </a:xfrm>
            <a:prstGeom prst="rect">
              <a:avLst/>
            </a:prstGeom>
            <a:noFill/>
          </p:spPr>
          <p:txBody>
            <a:bodyPr wrap="square" rtlCol="0">
              <a:spAutoFit/>
            </a:bodyPr>
            <a:lstStyle/>
            <a:p>
              <a:r>
                <a:rPr lang="ru-RU" sz="900" dirty="0">
                  <a:solidFill>
                    <a:schemeClr val="tx2"/>
                  </a:solidFill>
                </a:rPr>
                <a:t>Западный Скоростной </a:t>
              </a:r>
              <a:endParaRPr lang="en-GB" sz="900" dirty="0" smtClean="0">
                <a:solidFill>
                  <a:schemeClr val="tx2"/>
                </a:solidFill>
              </a:endParaRPr>
            </a:p>
            <a:p>
              <a:r>
                <a:rPr lang="ru-RU" sz="900" dirty="0" smtClean="0">
                  <a:solidFill>
                    <a:schemeClr val="tx2"/>
                  </a:solidFill>
                </a:rPr>
                <a:t>Диаметр</a:t>
              </a:r>
              <a:endParaRPr lang="ru-RU" sz="900" dirty="0">
                <a:solidFill>
                  <a:schemeClr val="tx2"/>
                </a:solidFill>
              </a:endParaRPr>
            </a:p>
            <a:p>
              <a:r>
                <a:rPr lang="ru-RU" sz="1000" b="1" dirty="0">
                  <a:solidFill>
                    <a:schemeClr val="tx2"/>
                  </a:solidFill>
                </a:rPr>
                <a:t>Проект года в сфере платных дорог в Европе </a:t>
              </a:r>
            </a:p>
            <a:p>
              <a:r>
                <a:rPr lang="en-GB" sz="1000" dirty="0" smtClean="0">
                  <a:solidFill>
                    <a:schemeClr val="tx2"/>
                  </a:solidFill>
                </a:rPr>
                <a:t>Project Finance</a:t>
              </a:r>
              <a:endParaRPr lang="en-GB" sz="1000" dirty="0">
                <a:solidFill>
                  <a:schemeClr val="tx2"/>
                </a:solidFill>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5584" y="4253959"/>
              <a:ext cx="1595949" cy="986216"/>
            </a:xfrm>
            <a:prstGeom prst="rect">
              <a:avLst/>
            </a:prstGeom>
          </p:spPr>
        </p:pic>
      </p:grpSp>
      <p:sp>
        <p:nvSpPr>
          <p:cNvPr id="21" name="Rectangle 20"/>
          <p:cNvSpPr/>
          <p:nvPr/>
        </p:nvSpPr>
        <p:spPr>
          <a:xfrm>
            <a:off x="435958" y="3280253"/>
            <a:ext cx="2022235" cy="926008"/>
          </a:xfrm>
          <a:prstGeom prst="rect">
            <a:avLst/>
          </a:prstGeom>
        </p:spPr>
        <p:txBody>
          <a:bodyPr wrap="square">
            <a:noAutofit/>
          </a:bodyPr>
          <a:lstStyle/>
          <a:p>
            <a:r>
              <a:rPr lang="ru-RU" sz="900" dirty="0" smtClean="0">
                <a:solidFill>
                  <a:schemeClr val="tx2"/>
                </a:solidFill>
              </a:rPr>
              <a:t>Герберт Смит </a:t>
            </a:r>
            <a:r>
              <a:rPr lang="ru-RU" sz="900" dirty="0" err="1" smtClean="0">
                <a:solidFill>
                  <a:schemeClr val="tx2"/>
                </a:solidFill>
              </a:rPr>
              <a:t>Фрихилз</a:t>
            </a:r>
            <a:r>
              <a:rPr lang="ru-RU" sz="900" dirty="0" smtClean="0">
                <a:solidFill>
                  <a:schemeClr val="tx2"/>
                </a:solidFill>
              </a:rPr>
              <a:t> </a:t>
            </a:r>
            <a:endParaRPr lang="en-GB" sz="900" dirty="0">
              <a:solidFill>
                <a:schemeClr val="tx2"/>
              </a:solidFill>
            </a:endParaRPr>
          </a:p>
          <a:p>
            <a:pPr>
              <a:lnSpc>
                <a:spcPct val="120000"/>
              </a:lnSpc>
            </a:pPr>
            <a:r>
              <a:rPr lang="ru-RU" sz="1000" b="1" dirty="0">
                <a:solidFill>
                  <a:schemeClr val="tx2"/>
                </a:solidFill>
              </a:rPr>
              <a:t>Проектная </a:t>
            </a:r>
            <a:r>
              <a:rPr lang="ru-RU" sz="1000" b="1" dirty="0" smtClean="0">
                <a:solidFill>
                  <a:schemeClr val="tx2"/>
                </a:solidFill>
              </a:rPr>
              <a:t>команда</a:t>
            </a:r>
            <a:endParaRPr lang="en-GB" sz="1000" b="1" dirty="0" smtClean="0">
              <a:solidFill>
                <a:schemeClr val="tx2"/>
              </a:solidFill>
            </a:endParaRPr>
          </a:p>
          <a:p>
            <a:pPr>
              <a:lnSpc>
                <a:spcPct val="120000"/>
              </a:lnSpc>
            </a:pPr>
            <a:r>
              <a:rPr lang="ru-RU" sz="1000" b="1" dirty="0" smtClean="0">
                <a:solidFill>
                  <a:schemeClr val="tx2"/>
                </a:solidFill>
              </a:rPr>
              <a:t>года </a:t>
            </a:r>
            <a:r>
              <a:rPr lang="ru-RU" sz="1000" b="1" dirty="0">
                <a:solidFill>
                  <a:schemeClr val="tx2"/>
                </a:solidFill>
              </a:rPr>
              <a:t>в Европе</a:t>
            </a:r>
          </a:p>
          <a:p>
            <a:pPr>
              <a:lnSpc>
                <a:spcPct val="120000"/>
              </a:lnSpc>
            </a:pPr>
            <a:r>
              <a:rPr lang="ru-RU" sz="1000" dirty="0">
                <a:solidFill>
                  <a:schemeClr val="tx2"/>
                </a:solidFill>
              </a:rPr>
              <a:t>The Lawyer </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01" y="1636149"/>
            <a:ext cx="1244087" cy="1486012"/>
          </a:xfrm>
          <a:prstGeom prst="rect">
            <a:avLst/>
          </a:prstGeom>
        </p:spPr>
      </p:pic>
      <p:pic>
        <p:nvPicPr>
          <p:cNvPr id="26" name="Picture 25" descr="http://www.chambersandpartners.com/Logo/2/253/9243/0/larg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8696" y="1659752"/>
            <a:ext cx="1242986" cy="1486676"/>
          </a:xfrm>
          <a:prstGeom prst="rect">
            <a:avLst/>
          </a:prstGeom>
          <a:noFill/>
          <a:ln>
            <a:noFill/>
          </a:ln>
        </p:spPr>
      </p:pic>
      <p:pic>
        <p:nvPicPr>
          <p:cNvPr id="28" name="Picture 27" descr="http://www.dupire-associes.com/wp-content/uploads/2015/04/Legal-500-Top-Tier-Logo-2015.jpg"/>
          <p:cNvPicPr/>
          <p:nvPr/>
        </p:nvPicPr>
        <p:blipFill>
          <a:blip r:embed="rId7">
            <a:extLst>
              <a:ext uri="{28A0092B-C50C-407E-A947-70E740481C1C}">
                <a14:useLocalDpi xmlns:a14="http://schemas.microsoft.com/office/drawing/2010/main" val="0"/>
              </a:ext>
            </a:extLst>
          </a:blip>
          <a:srcRect/>
          <a:stretch>
            <a:fillRect/>
          </a:stretch>
        </p:blipFill>
        <p:spPr bwMode="auto">
          <a:xfrm>
            <a:off x="6483703" y="1659752"/>
            <a:ext cx="1242986" cy="1486676"/>
          </a:xfrm>
          <a:prstGeom prst="rect">
            <a:avLst/>
          </a:prstGeom>
          <a:noFill/>
          <a:ln>
            <a:noFill/>
          </a:ln>
        </p:spPr>
      </p:pic>
      <p:pic>
        <p:nvPicPr>
          <p:cNvPr id="29" name="Picture 28"/>
          <p:cNvPicPr/>
          <p:nvPr/>
        </p:nvPicPr>
        <p:blipFill>
          <a:blip r:embed="rId8">
            <a:extLst>
              <a:ext uri="{28A0092B-C50C-407E-A947-70E740481C1C}">
                <a14:useLocalDpi xmlns:a14="http://schemas.microsoft.com/office/drawing/2010/main" val="0"/>
              </a:ext>
            </a:extLst>
          </a:blip>
          <a:srcRect/>
          <a:stretch>
            <a:fillRect/>
          </a:stretch>
        </p:blipFill>
        <p:spPr bwMode="auto">
          <a:xfrm>
            <a:off x="8454510" y="1659752"/>
            <a:ext cx="1242986" cy="1486676"/>
          </a:xfrm>
          <a:prstGeom prst="rect">
            <a:avLst/>
          </a:prstGeom>
          <a:noFill/>
        </p:spPr>
      </p:pic>
      <p:sp>
        <p:nvSpPr>
          <p:cNvPr id="30" name="Rectangle 29"/>
          <p:cNvSpPr/>
          <p:nvPr/>
        </p:nvSpPr>
        <p:spPr>
          <a:xfrm>
            <a:off x="8378710" y="5424734"/>
            <a:ext cx="2003749" cy="692497"/>
          </a:xfrm>
          <a:prstGeom prst="rect">
            <a:avLst/>
          </a:prstGeom>
        </p:spPr>
        <p:txBody>
          <a:bodyPr wrap="square">
            <a:spAutoFit/>
          </a:bodyPr>
          <a:lstStyle/>
          <a:p>
            <a:r>
              <a:rPr lang="ru-RU" sz="900" dirty="0" smtClean="0">
                <a:solidFill>
                  <a:schemeClr val="tx2"/>
                </a:solidFill>
              </a:rPr>
              <a:t>Ольга Ревзина</a:t>
            </a:r>
            <a:endParaRPr lang="en-GB" sz="900" dirty="0">
              <a:solidFill>
                <a:schemeClr val="tx2"/>
              </a:solidFill>
            </a:endParaRPr>
          </a:p>
          <a:p>
            <a:r>
              <a:rPr lang="ru-RU" sz="1000" b="1" dirty="0">
                <a:solidFill>
                  <a:schemeClr val="tx2"/>
                </a:solidFill>
              </a:rPr>
              <a:t>Первое место среди </a:t>
            </a:r>
            <a:endParaRPr lang="en-GB" sz="1000" b="1" dirty="0" smtClean="0">
              <a:solidFill>
                <a:schemeClr val="tx2"/>
              </a:solidFill>
            </a:endParaRPr>
          </a:p>
          <a:p>
            <a:r>
              <a:rPr lang="ru-RU" sz="1000" b="1" dirty="0" smtClean="0">
                <a:solidFill>
                  <a:schemeClr val="tx2"/>
                </a:solidFill>
              </a:rPr>
              <a:t>ГЧП </a:t>
            </a:r>
            <a:r>
              <a:rPr lang="ru-RU" sz="1000" b="1" dirty="0">
                <a:solidFill>
                  <a:schemeClr val="tx2"/>
                </a:solidFill>
              </a:rPr>
              <a:t>юристов в России</a:t>
            </a:r>
          </a:p>
          <a:p>
            <a:r>
              <a:rPr lang="en-GB" sz="1000" dirty="0" smtClean="0">
                <a:solidFill>
                  <a:schemeClr val="tx2"/>
                </a:solidFill>
              </a:rPr>
              <a:t>Chambers Europe 2007 - 2014 </a:t>
            </a:r>
            <a:endParaRPr lang="en-GB" sz="1000" dirty="0">
              <a:solidFill>
                <a:schemeClr val="tx2"/>
              </a:solidFill>
            </a:endParaRPr>
          </a:p>
        </p:txBody>
      </p:sp>
      <p:pic>
        <p:nvPicPr>
          <p:cNvPr id="31" name="Picture 30"/>
          <p:cNvPicPr/>
          <p:nvPr/>
        </p:nvPicPr>
        <p:blipFill>
          <a:blip r:embed="rId9" cstate="print">
            <a:extLst>
              <a:ext uri="{28A0092B-C50C-407E-A947-70E740481C1C}">
                <a14:useLocalDpi xmlns:a14="http://schemas.microsoft.com/office/drawing/2010/main" val="0"/>
              </a:ext>
            </a:extLst>
          </a:blip>
          <a:stretch>
            <a:fillRect/>
          </a:stretch>
        </p:blipFill>
        <p:spPr>
          <a:xfrm>
            <a:off x="624068" y="4423976"/>
            <a:ext cx="572137" cy="544040"/>
          </a:xfrm>
          <a:prstGeom prst="rect">
            <a:avLst/>
          </a:prstGeom>
        </p:spPr>
      </p:pic>
      <p:pic>
        <p:nvPicPr>
          <p:cNvPr id="32" name="Picture 31" descr="C:\Users\AB14675\AppData\Local\Microsoft\Windows\Temporary Internet Files\Content.Outlook\QH2ICDBZ\2013_02_InfrastructureInvestor2012_.jpg"/>
          <p:cNvPicPr/>
          <p:nvPr/>
        </p:nvPicPr>
        <p:blipFill rotWithShape="1">
          <a:blip r:embed="rId10" cstate="print">
            <a:extLst>
              <a:ext uri="{28A0092B-C50C-407E-A947-70E740481C1C}">
                <a14:useLocalDpi xmlns:a14="http://schemas.microsoft.com/office/drawing/2010/main" val="0"/>
              </a:ext>
            </a:extLst>
          </a:blip>
          <a:srcRect b="32826"/>
          <a:stretch/>
        </p:blipFill>
        <p:spPr bwMode="auto">
          <a:xfrm>
            <a:off x="1329286" y="4423976"/>
            <a:ext cx="674092" cy="5440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Users\av6411\AppData\Local\Microsoft\Windows\Temporary Internet Files\Content.Outlook\BXZTMRIT\Euro_Winner_2015_72dpi (2) (2).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83703" y="4381992"/>
            <a:ext cx="1284672" cy="993500"/>
          </a:xfrm>
          <a:prstGeom prst="rect">
            <a:avLst/>
          </a:prstGeom>
          <a:noFill/>
          <a:ln>
            <a:noFill/>
          </a:ln>
        </p:spPr>
      </p:pic>
      <p:sp>
        <p:nvSpPr>
          <p:cNvPr id="34" name="Rectangle 33"/>
          <p:cNvSpPr/>
          <p:nvPr/>
        </p:nvSpPr>
        <p:spPr>
          <a:xfrm>
            <a:off x="6391557" y="5432515"/>
            <a:ext cx="1456551" cy="923330"/>
          </a:xfrm>
          <a:prstGeom prst="rect">
            <a:avLst/>
          </a:prstGeom>
        </p:spPr>
        <p:txBody>
          <a:bodyPr wrap="square">
            <a:spAutoFit/>
          </a:bodyPr>
          <a:lstStyle/>
          <a:p>
            <a:pPr>
              <a:lnSpc>
                <a:spcPct val="120000"/>
              </a:lnSpc>
              <a:spcBef>
                <a:spcPts val="0"/>
              </a:spcBef>
              <a:spcAft>
                <a:spcPts val="0"/>
              </a:spcAft>
            </a:pPr>
            <a:r>
              <a:rPr lang="ru-RU" sz="900" dirty="0"/>
              <a:t>Победитель в номинации </a:t>
            </a:r>
            <a:r>
              <a:rPr lang="ru-RU" sz="900" i="1" dirty="0"/>
              <a:t>«</a:t>
            </a:r>
            <a:r>
              <a:rPr lang="ru-RU" sz="900" b="1" dirty="0"/>
              <a:t>Лучший</a:t>
            </a:r>
            <a:r>
              <a:rPr lang="ru-RU" sz="900" b="1" i="1" dirty="0"/>
              <a:t> </a:t>
            </a:r>
            <a:r>
              <a:rPr lang="ru-RU" sz="900" b="1" dirty="0"/>
              <a:t>клиентский</a:t>
            </a:r>
            <a:r>
              <a:rPr lang="ru-RU" sz="900" b="1" i="1" dirty="0"/>
              <a:t> </a:t>
            </a:r>
            <a:r>
              <a:rPr lang="ru-RU" sz="900" b="1" dirty="0"/>
              <a:t>сервис</a:t>
            </a:r>
            <a:r>
              <a:rPr lang="ru-RU" sz="900" i="1" dirty="0"/>
              <a:t>» </a:t>
            </a:r>
            <a:endParaRPr lang="en-GB" sz="900" i="1" dirty="0"/>
          </a:p>
          <a:p>
            <a:pPr>
              <a:lnSpc>
                <a:spcPct val="120000"/>
              </a:lnSpc>
              <a:spcBef>
                <a:spcPts val="0"/>
              </a:spcBef>
              <a:spcAft>
                <a:spcPts val="0"/>
              </a:spcAft>
            </a:pPr>
            <a:r>
              <a:rPr lang="en-GB" sz="900" dirty="0"/>
              <a:t>Chambers</a:t>
            </a:r>
            <a:r>
              <a:rPr lang="en-GB" sz="900" i="1" dirty="0"/>
              <a:t> </a:t>
            </a:r>
            <a:r>
              <a:rPr lang="en-GB" sz="900" dirty="0"/>
              <a:t>Europe</a:t>
            </a:r>
            <a:r>
              <a:rPr lang="en-GB" sz="900" i="1" dirty="0"/>
              <a:t> </a:t>
            </a:r>
            <a:r>
              <a:rPr lang="en-GB" sz="900" dirty="0"/>
              <a:t>Awards</a:t>
            </a:r>
            <a:r>
              <a:rPr lang="en-GB" sz="900" i="1" dirty="0"/>
              <a:t> </a:t>
            </a:r>
          </a:p>
        </p:txBody>
      </p:sp>
      <p:pic>
        <p:nvPicPr>
          <p:cNvPr id="35" name="Picture 34" descr="http://www.chambersandpartners.com/Logo/4/253/9243/296874/large"/>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54510" y="4120464"/>
            <a:ext cx="1242986" cy="1222337"/>
          </a:xfrm>
          <a:prstGeom prst="rect">
            <a:avLst/>
          </a:prstGeom>
          <a:noFill/>
          <a:ln>
            <a:noFill/>
          </a:ln>
        </p:spPr>
      </p:pic>
    </p:spTree>
    <p:extLst>
      <p:ext uri="{BB962C8B-B14F-4D97-AF65-F5344CB8AC3E}">
        <p14:creationId xmlns:p14="http://schemas.microsoft.com/office/powerpoint/2010/main" val="372181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Presentation Template d34">
  <a:themeElements>
    <a:clrScheme name="HSF The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HSF">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36000" tIns="36000" rIns="36000" bIns="3600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defRPr kumimoji="0" sz="1600" b="0" i="0" u="none" strike="noStrike" cap="none" normalizeH="0" baseline="0" dirty="0" err="1" smtClean="0">
            <a:ln>
              <a:noFill/>
            </a:ln>
            <a:solidFill>
              <a:srgbClr val="000000"/>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158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defRPr kumimoji="0" lang="en-GB" sz="1500" b="0" i="0" u="none" strike="noStrike" cap="none" normalizeH="0" baseline="0" smtClean="0">
            <a:ln>
              <a:noFill/>
            </a:ln>
            <a:solidFill>
              <a:srgbClr val="000000"/>
            </a:solidFill>
            <a:effectLst/>
            <a:latin typeface="Arial" charset="0"/>
            <a:ea typeface="ＭＳ Ｐゴシック" pitchFamily="34" charset="-128"/>
          </a:defRPr>
        </a:defPPr>
      </a:lstStyle>
    </a:lnDef>
    <a:txDef>
      <a:spPr>
        <a:noFill/>
      </a:spPr>
      <a:bodyPr wrap="square" lIns="0" tIns="0" rIns="0" bIns="0" rtlCol="0">
        <a:spAutoFit/>
      </a:bodyPr>
      <a:lstStyle>
        <a:defPPr>
          <a:defRPr dirty="0" err="1" smtClean="0"/>
        </a:defPPr>
      </a:lstStyle>
    </a:txDef>
  </a:objectDefaults>
  <a:extraClrSchemeLst>
    <a:extraClrScheme>
      <a:clrScheme name="HSF">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esentation Template d34">
  <a:themeElements>
    <a:clrScheme name="HSF The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HSF">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defRPr kumimoji="0" lang="en-GB" sz="1500" b="0" i="0" u="none" strike="noStrike" cap="none" normalizeH="0" baseline="0" smtClean="0">
            <a:ln>
              <a:noFill/>
            </a:ln>
            <a:solidFill>
              <a:srgbClr val="000000"/>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158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Symbol" pitchFamily="18" charset="2"/>
          <a:buNone/>
          <a:tabLst>
            <a:tab pos="450850" algn="l"/>
            <a:tab pos="457200" algn="r"/>
            <a:tab pos="990600" algn="l"/>
            <a:tab pos="1890713" algn="l"/>
            <a:tab pos="2339975" algn="l"/>
            <a:tab pos="2790825" algn="l"/>
            <a:tab pos="5581650" algn="r"/>
          </a:tabLst>
          <a:defRPr kumimoji="0" lang="en-GB" sz="1500" b="0" i="0" u="none" strike="noStrike" cap="none" normalizeH="0" baseline="0" smtClean="0">
            <a:ln>
              <a:noFill/>
            </a:ln>
            <a:solidFill>
              <a:srgbClr val="000000"/>
            </a:solidFill>
            <a:effectLst/>
            <a:latin typeface="Arial" charset="0"/>
            <a:ea typeface="ＭＳ Ｐゴシック" pitchFamily="34" charset="-128"/>
          </a:defRPr>
        </a:defPPr>
      </a:lstStyle>
    </a:lnDef>
  </a:objectDefaults>
  <a:extraClrSchemeLst>
    <a:extraClrScheme>
      <a:clrScheme name="HSF">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324B"/>
      </a:dk2>
      <a:lt2>
        <a:srgbClr val="01707E"/>
      </a:lt2>
      <a:accent1>
        <a:srgbClr val="00324B"/>
      </a:accent1>
      <a:accent2>
        <a:srgbClr val="01707E"/>
      </a:accent2>
      <a:accent3>
        <a:srgbClr val="029AAC"/>
      </a:accent3>
      <a:accent4>
        <a:srgbClr val="53CADF"/>
      </a:accent4>
      <a:accent5>
        <a:srgbClr val="74256B"/>
      </a:accent5>
      <a:accent6>
        <a:srgbClr val="BE1F87"/>
      </a:accent6>
      <a:hlink>
        <a:srgbClr val="00AFDB"/>
      </a:hlink>
      <a:folHlink>
        <a:srgbClr val="D180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TotalTime>
  <Words>642</Words>
  <Application>Microsoft Office PowerPoint</Application>
  <PresentationFormat>Custom</PresentationFormat>
  <Paragraphs>137</Paragraphs>
  <Slides>10</Slides>
  <Notes>5</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1_Presentation Template d34</vt:lpstr>
      <vt:lpstr>2_Presentation Template d34</vt:lpstr>
      <vt:lpstr>Успешное правовое структурирование региональных транспортных проектов </vt:lpstr>
      <vt:lpstr>Примеры нашего опыта</vt:lpstr>
      <vt:lpstr>Многообразие форм реализации региональных / транспортных инфраструктурных проектов</vt:lpstr>
      <vt:lpstr>Преимущества Концессионной модели</vt:lpstr>
      <vt:lpstr>региональное гчп </vt:lpstr>
      <vt:lpstr>Особенности Закона о ГЧП </vt:lpstr>
      <vt:lpstr>Особенности структурирования региональных / муниципальных дорожных концессий</vt:lpstr>
      <vt:lpstr>Особенности структурирования региональных / муниципальных дорожных концессий на примере проекта строительства центрального моста в Новосибирске</vt:lpstr>
      <vt:lpstr>НАШИ Награды</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Herbert Smith Freehills</cp:lastModifiedBy>
  <cp:revision>79</cp:revision>
  <cp:lastPrinted>2015-08-06T15:03:23Z</cp:lastPrinted>
  <dcterms:modified xsi:type="dcterms:W3CDTF">2015-08-06T15:03:57Z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reehills Template Version">
    <vt:lpwstr>1.9.5.2</vt:lpwstr>
  </property>
  <property fmtid="{D5CDD505-2E9C-101B-9397-08002B2CF9AE}" pid="3" name="Template_Name">
    <vt:lpwstr>p10_freehills</vt:lpwstr>
  </property>
</Properties>
</file>